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3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68" r:id="rId3"/>
    <p:sldId id="256" r:id="rId4"/>
    <p:sldId id="258" r:id="rId5"/>
    <p:sldId id="259" r:id="rId6"/>
    <p:sldId id="260" r:id="rId7"/>
    <p:sldId id="261" r:id="rId8"/>
    <p:sldId id="269" r:id="rId9"/>
    <p:sldId id="262" r:id="rId10"/>
    <p:sldId id="270" r:id="rId11"/>
    <p:sldId id="263" r:id="rId12"/>
    <p:sldId id="264" r:id="rId13"/>
    <p:sldId id="266" r:id="rId14"/>
    <p:sldId id="267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77" r:id="rId25"/>
    <p:sldId id="281" r:id="rId26"/>
    <p:sldId id="284" r:id="rId27"/>
    <p:sldId id="285" r:id="rId28"/>
    <p:sldId id="283" r:id="rId29"/>
    <p:sldId id="286" r:id="rId30"/>
    <p:sldId id="287" r:id="rId31"/>
    <p:sldId id="289" r:id="rId32"/>
    <p:sldId id="290" r:id="rId33"/>
    <p:sldId id="291" r:id="rId34"/>
    <p:sldId id="292" r:id="rId35"/>
    <p:sldId id="293" r:id="rId36"/>
    <p:sldId id="29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660"/>
  </p:normalViewPr>
  <p:slideViewPr>
    <p:cSldViewPr>
      <p:cViewPr varScale="1">
        <p:scale>
          <a:sx n="65" d="100"/>
          <a:sy n="65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42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 algn="l">
              <a:defRPr sz="2800">
                <a:solidFill>
                  <a:schemeClr val="tx2">
                    <a:lumMod val="50000"/>
                  </a:schemeClr>
                </a:solidFill>
              </a:defRPr>
            </a:pP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Nine Mental Skills of Successful Athletes</a:t>
            </a:r>
          </a:p>
          <a:p>
            <a:pPr algn="l">
              <a:defRPr sz="2800">
                <a:solidFill>
                  <a:schemeClr val="tx2">
                    <a:lumMod val="50000"/>
                  </a:schemeClr>
                </a:solidFill>
              </a:defRPr>
            </a:pP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Piranha Triathlon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Club,</a:t>
            </a:r>
            <a:r>
              <a:rPr lang="en-US" sz="3200" baseline="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June 2015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0634272689598009"/>
          <c:y val="1.1532745153843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569772528433946"/>
          <c:y val="0.31275147835436234"/>
          <c:w val="0.88639365918097757"/>
          <c:h val="0.42992623814541625"/>
        </c:manualLayout>
      </c:layout>
      <c:lineChart>
        <c:grouping val="standard"/>
        <c:varyColors val="0"/>
        <c:ser>
          <c:idx val="0"/>
          <c:order val="0"/>
          <c:tx>
            <c:v>Initital Assessment</c:v>
          </c:tx>
          <c:spPr>
            <a:ln w="44450">
              <a:solidFill>
                <a:schemeClr val="tx1"/>
              </a:solidFill>
            </a:ln>
          </c:spPr>
          <c:cat>
            <c:strRef>
              <c:f>'Graph Data'!$A$2:$A$12</c:f>
              <c:strCache>
                <c:ptCount val="11"/>
                <c:pt idx="0">
                  <c:v>Attitude</c:v>
                </c:pt>
                <c:pt idx="1">
                  <c:v>Motivation</c:v>
                </c:pt>
                <c:pt idx="2">
                  <c:v>Goals</c:v>
                </c:pt>
                <c:pt idx="3">
                  <c:v>People</c:v>
                </c:pt>
                <c:pt idx="5">
                  <c:v>Self-Talk</c:v>
                </c:pt>
                <c:pt idx="6">
                  <c:v>Imagery</c:v>
                </c:pt>
                <c:pt idx="8">
                  <c:v>Anxiety</c:v>
                </c:pt>
                <c:pt idx="9">
                  <c:v>Emotions</c:v>
                </c:pt>
                <c:pt idx="10">
                  <c:v>Concen.</c:v>
                </c:pt>
              </c:strCache>
            </c:strRef>
          </c:cat>
          <c:val>
            <c:numRef>
              <c:f>'Graph Data'!$B$2:$B$12</c:f>
              <c:numCache>
                <c:formatCode>0</c:formatCode>
                <c:ptCount val="11"/>
                <c:pt idx="0">
                  <c:v>77.833333333333343</c:v>
                </c:pt>
                <c:pt idx="1">
                  <c:v>77.999999999999986</c:v>
                </c:pt>
                <c:pt idx="2">
                  <c:v>63.666666666666671</c:v>
                </c:pt>
                <c:pt idx="3">
                  <c:v>66.333333333333329</c:v>
                </c:pt>
                <c:pt idx="5">
                  <c:v>58.333333333333336</c:v>
                </c:pt>
                <c:pt idx="6">
                  <c:v>53.333333333333336</c:v>
                </c:pt>
                <c:pt idx="8">
                  <c:v>64.333333333333329</c:v>
                </c:pt>
                <c:pt idx="9">
                  <c:v>70.5</c:v>
                </c:pt>
                <c:pt idx="10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737280"/>
        <c:axId val="110738816"/>
      </c:lineChart>
      <c:catAx>
        <c:axId val="110737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110738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738816"/>
        <c:scaling>
          <c:orientation val="minMax"/>
          <c:max val="103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Percentage Scores</a:t>
                </a:r>
              </a:p>
            </c:rich>
          </c:tx>
          <c:layout>
            <c:manualLayout>
              <c:xMode val="edge"/>
              <c:yMode val="edge"/>
              <c:x val="1.2990744577980386E-2"/>
              <c:y val="0.3892048508996616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110737280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 algn="l">
              <a:defRPr sz="2800">
                <a:solidFill>
                  <a:schemeClr val="tx2"/>
                </a:solidFill>
              </a:defRPr>
            </a:pPr>
            <a:r>
              <a:rPr lang="en-US" sz="3200" dirty="0">
                <a:solidFill>
                  <a:schemeClr val="tx2"/>
                </a:solidFill>
              </a:rPr>
              <a:t>Nine Mental Skills of Successful Athletes</a:t>
            </a:r>
          </a:p>
          <a:p>
            <a:pPr algn="l">
              <a:defRPr sz="2800">
                <a:solidFill>
                  <a:schemeClr val="tx2"/>
                </a:solidFill>
              </a:defRPr>
            </a:pPr>
            <a:r>
              <a:rPr lang="en-US" sz="3200" dirty="0">
                <a:solidFill>
                  <a:schemeClr val="tx2"/>
                </a:solidFill>
              </a:rPr>
              <a:t>Piranha Triathlon </a:t>
            </a:r>
            <a:r>
              <a:rPr lang="en-US" sz="3200" dirty="0" smtClean="0">
                <a:solidFill>
                  <a:schemeClr val="tx2"/>
                </a:solidFill>
              </a:rPr>
              <a:t>Club,</a:t>
            </a:r>
            <a:r>
              <a:rPr lang="en-US" sz="3200" baseline="0" dirty="0" smtClean="0">
                <a:solidFill>
                  <a:schemeClr val="tx2"/>
                </a:solidFill>
              </a:rPr>
              <a:t> </a:t>
            </a:r>
            <a:r>
              <a:rPr lang="en-US" sz="3200" dirty="0" smtClean="0">
                <a:solidFill>
                  <a:schemeClr val="tx2"/>
                </a:solidFill>
              </a:rPr>
              <a:t>June 2015</a:t>
            </a:r>
            <a:endParaRPr lang="en-US" sz="3200" dirty="0">
              <a:solidFill>
                <a:schemeClr val="tx2"/>
              </a:solidFill>
            </a:endParaRPr>
          </a:p>
        </c:rich>
      </c:tx>
      <c:layout>
        <c:manualLayout>
          <c:xMode val="edge"/>
          <c:yMode val="edge"/>
          <c:x val="0.10634272689598009"/>
          <c:y val="1.1532745153843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569772528433946"/>
          <c:y val="0.31275147835436234"/>
          <c:w val="0.88639365918097757"/>
          <c:h val="0.42992623814541625"/>
        </c:manualLayout>
      </c:layout>
      <c:lineChart>
        <c:grouping val="standard"/>
        <c:varyColors val="0"/>
        <c:ser>
          <c:idx val="0"/>
          <c:order val="0"/>
          <c:tx>
            <c:v>Initital Assessment</c:v>
          </c:tx>
          <c:spPr>
            <a:ln w="44450">
              <a:solidFill>
                <a:schemeClr val="tx1"/>
              </a:solidFill>
            </a:ln>
          </c:spPr>
          <c:cat>
            <c:strRef>
              <c:f>'Graph Data'!$A$2:$A$12</c:f>
              <c:strCache>
                <c:ptCount val="11"/>
                <c:pt idx="0">
                  <c:v>Attitude</c:v>
                </c:pt>
                <c:pt idx="1">
                  <c:v>Motivation</c:v>
                </c:pt>
                <c:pt idx="2">
                  <c:v>Goals</c:v>
                </c:pt>
                <c:pt idx="3">
                  <c:v>People</c:v>
                </c:pt>
                <c:pt idx="5">
                  <c:v>Self-Talk</c:v>
                </c:pt>
                <c:pt idx="6">
                  <c:v>Imagery</c:v>
                </c:pt>
                <c:pt idx="8">
                  <c:v>Anxiety</c:v>
                </c:pt>
                <c:pt idx="9">
                  <c:v>Emotions</c:v>
                </c:pt>
                <c:pt idx="10">
                  <c:v>Concen.</c:v>
                </c:pt>
              </c:strCache>
            </c:strRef>
          </c:cat>
          <c:val>
            <c:numRef>
              <c:f>'Graph Data'!$B$2:$B$12</c:f>
              <c:numCache>
                <c:formatCode>0</c:formatCode>
                <c:ptCount val="11"/>
                <c:pt idx="0">
                  <c:v>77.833333333333343</c:v>
                </c:pt>
                <c:pt idx="1">
                  <c:v>77.999999999999986</c:v>
                </c:pt>
                <c:pt idx="2">
                  <c:v>63.666666666666671</c:v>
                </c:pt>
                <c:pt idx="3">
                  <c:v>66.333333333333329</c:v>
                </c:pt>
                <c:pt idx="5">
                  <c:v>58.333333333333336</c:v>
                </c:pt>
                <c:pt idx="6">
                  <c:v>53.333333333333336</c:v>
                </c:pt>
                <c:pt idx="8">
                  <c:v>64.333333333333329</c:v>
                </c:pt>
                <c:pt idx="9">
                  <c:v>70.5</c:v>
                </c:pt>
                <c:pt idx="10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656896"/>
        <c:axId val="44662784"/>
      </c:lineChart>
      <c:catAx>
        <c:axId val="4465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>
                <a:solidFill>
                  <a:schemeClr val="tx2"/>
                </a:solidFill>
              </a:defRPr>
            </a:pPr>
            <a:endParaRPr lang="en-US"/>
          </a:p>
        </c:txPr>
        <c:crossAx val="44662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662784"/>
        <c:scaling>
          <c:orientation val="minMax"/>
          <c:max val="103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Percentage Scores</a:t>
                </a:r>
              </a:p>
            </c:rich>
          </c:tx>
          <c:layout>
            <c:manualLayout>
              <c:xMode val="edge"/>
              <c:yMode val="edge"/>
              <c:x val="1.2990744577980386E-2"/>
              <c:y val="0.3892048508996616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44656896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69772528433946"/>
          <c:y val="0.31275147835436234"/>
          <c:w val="0.88639365918097757"/>
          <c:h val="0.42992623814541625"/>
        </c:manualLayout>
      </c:layout>
      <c:lineChart>
        <c:grouping val="standard"/>
        <c:varyColors val="0"/>
        <c:ser>
          <c:idx val="0"/>
          <c:order val="0"/>
          <c:tx>
            <c:v>Initital Assessment</c:v>
          </c:tx>
          <c:spPr>
            <a:ln w="44450">
              <a:solidFill>
                <a:schemeClr val="tx1"/>
              </a:solidFill>
            </a:ln>
          </c:spPr>
          <c:cat>
            <c:strRef>
              <c:f>'Graph Data'!$A$2:$A$12</c:f>
              <c:strCache>
                <c:ptCount val="11"/>
                <c:pt idx="0">
                  <c:v>Attitude</c:v>
                </c:pt>
                <c:pt idx="1">
                  <c:v>Motivation</c:v>
                </c:pt>
                <c:pt idx="2">
                  <c:v>Goals</c:v>
                </c:pt>
                <c:pt idx="3">
                  <c:v>People</c:v>
                </c:pt>
                <c:pt idx="5">
                  <c:v>Self-Talk</c:v>
                </c:pt>
                <c:pt idx="6">
                  <c:v>Imagery</c:v>
                </c:pt>
                <c:pt idx="8">
                  <c:v>Anxiety</c:v>
                </c:pt>
                <c:pt idx="9">
                  <c:v>Emotions</c:v>
                </c:pt>
                <c:pt idx="10">
                  <c:v>Concen.</c:v>
                </c:pt>
              </c:strCache>
            </c:strRef>
          </c:cat>
          <c:val>
            <c:numRef>
              <c:f>'Graph Data'!$B$2:$B$12</c:f>
              <c:numCache>
                <c:formatCode>0</c:formatCode>
                <c:ptCount val="11"/>
                <c:pt idx="0">
                  <c:v>77.833333333333343</c:v>
                </c:pt>
                <c:pt idx="1">
                  <c:v>77.999999999999986</c:v>
                </c:pt>
                <c:pt idx="2">
                  <c:v>63.666666666666671</c:v>
                </c:pt>
                <c:pt idx="3">
                  <c:v>66.333333333333329</c:v>
                </c:pt>
                <c:pt idx="5">
                  <c:v>58.333333333333336</c:v>
                </c:pt>
                <c:pt idx="6">
                  <c:v>53.333333333333336</c:v>
                </c:pt>
                <c:pt idx="8">
                  <c:v>64.333333333333329</c:v>
                </c:pt>
                <c:pt idx="9">
                  <c:v>70.5</c:v>
                </c:pt>
                <c:pt idx="10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059008"/>
        <c:axId val="38073088"/>
      </c:lineChart>
      <c:catAx>
        <c:axId val="38059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38073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073088"/>
        <c:scaling>
          <c:orientation val="minMax"/>
          <c:max val="103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Percentage Scores</a:t>
                </a:r>
              </a:p>
            </c:rich>
          </c:tx>
          <c:layout>
            <c:manualLayout>
              <c:xMode val="edge"/>
              <c:yMode val="edge"/>
              <c:x val="1.2990744577980386E-2"/>
              <c:y val="0.3892048508996616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38059008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69772528433946"/>
          <c:y val="0.31275147835436234"/>
          <c:w val="0.88639365918097757"/>
          <c:h val="0.42992623814541625"/>
        </c:manualLayout>
      </c:layout>
      <c:lineChart>
        <c:grouping val="standard"/>
        <c:varyColors val="0"/>
        <c:ser>
          <c:idx val="0"/>
          <c:order val="0"/>
          <c:tx>
            <c:v>Initital Assessment</c:v>
          </c:tx>
          <c:spPr>
            <a:ln w="44450">
              <a:solidFill>
                <a:schemeClr val="tx1"/>
              </a:solidFill>
            </a:ln>
          </c:spPr>
          <c:cat>
            <c:strRef>
              <c:f>'Graph Data'!$A$2:$A$12</c:f>
              <c:strCache>
                <c:ptCount val="11"/>
                <c:pt idx="0">
                  <c:v>Attitude</c:v>
                </c:pt>
                <c:pt idx="1">
                  <c:v>Motivation</c:v>
                </c:pt>
                <c:pt idx="2">
                  <c:v>Goals</c:v>
                </c:pt>
                <c:pt idx="3">
                  <c:v>People</c:v>
                </c:pt>
                <c:pt idx="5">
                  <c:v>Self-Talk</c:v>
                </c:pt>
                <c:pt idx="6">
                  <c:v>Imagery</c:v>
                </c:pt>
                <c:pt idx="8">
                  <c:v>Anxiety</c:v>
                </c:pt>
                <c:pt idx="9">
                  <c:v>Emotions</c:v>
                </c:pt>
                <c:pt idx="10">
                  <c:v>Concen.</c:v>
                </c:pt>
              </c:strCache>
            </c:strRef>
          </c:cat>
          <c:val>
            <c:numRef>
              <c:f>'Graph Data'!$B$2:$B$12</c:f>
              <c:numCache>
                <c:formatCode>0</c:formatCode>
                <c:ptCount val="11"/>
                <c:pt idx="0">
                  <c:v>77.833333333333343</c:v>
                </c:pt>
                <c:pt idx="1">
                  <c:v>77.999999999999986</c:v>
                </c:pt>
                <c:pt idx="2">
                  <c:v>63.666666666666671</c:v>
                </c:pt>
                <c:pt idx="3">
                  <c:v>66.333333333333329</c:v>
                </c:pt>
                <c:pt idx="5">
                  <c:v>58.333333333333336</c:v>
                </c:pt>
                <c:pt idx="6">
                  <c:v>53.333333333333336</c:v>
                </c:pt>
                <c:pt idx="8">
                  <c:v>64.333333333333329</c:v>
                </c:pt>
                <c:pt idx="9">
                  <c:v>70.5</c:v>
                </c:pt>
                <c:pt idx="10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760000"/>
        <c:axId val="33761536"/>
      </c:lineChart>
      <c:catAx>
        <c:axId val="33760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33761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761536"/>
        <c:scaling>
          <c:orientation val="minMax"/>
          <c:max val="103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Percentage Scores</a:t>
                </a:r>
              </a:p>
            </c:rich>
          </c:tx>
          <c:layout>
            <c:manualLayout>
              <c:xMode val="edge"/>
              <c:yMode val="edge"/>
              <c:x val="1.2990744577980386E-2"/>
              <c:y val="0.3892048508996616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33760000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69772528433946"/>
          <c:y val="0.31275147835436234"/>
          <c:w val="0.88639365918097757"/>
          <c:h val="0.42992623814541625"/>
        </c:manualLayout>
      </c:layout>
      <c:lineChart>
        <c:grouping val="standard"/>
        <c:varyColors val="0"/>
        <c:ser>
          <c:idx val="0"/>
          <c:order val="0"/>
          <c:tx>
            <c:v>Initital Assessment</c:v>
          </c:tx>
          <c:spPr>
            <a:ln w="44450">
              <a:solidFill>
                <a:schemeClr val="tx1"/>
              </a:solidFill>
            </a:ln>
          </c:spPr>
          <c:cat>
            <c:strRef>
              <c:f>'Graph Data'!$A$2:$A$12</c:f>
              <c:strCache>
                <c:ptCount val="11"/>
                <c:pt idx="0">
                  <c:v>Attitude</c:v>
                </c:pt>
                <c:pt idx="1">
                  <c:v>Motivation</c:v>
                </c:pt>
                <c:pt idx="2">
                  <c:v>Goals</c:v>
                </c:pt>
                <c:pt idx="3">
                  <c:v>People</c:v>
                </c:pt>
                <c:pt idx="5">
                  <c:v>Self-Talk</c:v>
                </c:pt>
                <c:pt idx="6">
                  <c:v>Imagery</c:v>
                </c:pt>
                <c:pt idx="8">
                  <c:v>Anxiety</c:v>
                </c:pt>
                <c:pt idx="9">
                  <c:v>Emotions</c:v>
                </c:pt>
                <c:pt idx="10">
                  <c:v>Concen.</c:v>
                </c:pt>
              </c:strCache>
            </c:strRef>
          </c:cat>
          <c:val>
            <c:numRef>
              <c:f>'Graph Data'!$B$2:$B$12</c:f>
              <c:numCache>
                <c:formatCode>0</c:formatCode>
                <c:ptCount val="11"/>
                <c:pt idx="0">
                  <c:v>77.833333333333343</c:v>
                </c:pt>
                <c:pt idx="1">
                  <c:v>77.999999999999986</c:v>
                </c:pt>
                <c:pt idx="2">
                  <c:v>63.666666666666671</c:v>
                </c:pt>
                <c:pt idx="3">
                  <c:v>66.333333333333329</c:v>
                </c:pt>
                <c:pt idx="5">
                  <c:v>58.333333333333336</c:v>
                </c:pt>
                <c:pt idx="6">
                  <c:v>53.333333333333336</c:v>
                </c:pt>
                <c:pt idx="8">
                  <c:v>64.333333333333329</c:v>
                </c:pt>
                <c:pt idx="9">
                  <c:v>70.5</c:v>
                </c:pt>
                <c:pt idx="10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790208"/>
        <c:axId val="33898496"/>
      </c:lineChart>
      <c:catAx>
        <c:axId val="3379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33898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898496"/>
        <c:scaling>
          <c:orientation val="minMax"/>
          <c:max val="103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Percentage Scores</a:t>
                </a:r>
              </a:p>
            </c:rich>
          </c:tx>
          <c:layout>
            <c:manualLayout>
              <c:xMode val="edge"/>
              <c:yMode val="edge"/>
              <c:x val="1.2990744577980386E-2"/>
              <c:y val="0.3892048508996616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33790208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69772528433946"/>
          <c:y val="0.31275147835436234"/>
          <c:w val="0.88639365918097757"/>
          <c:h val="0.42992623814541625"/>
        </c:manualLayout>
      </c:layout>
      <c:lineChart>
        <c:grouping val="standard"/>
        <c:varyColors val="0"/>
        <c:ser>
          <c:idx val="0"/>
          <c:order val="0"/>
          <c:tx>
            <c:v>Initital Assessment</c:v>
          </c:tx>
          <c:spPr>
            <a:ln w="44450">
              <a:solidFill>
                <a:schemeClr val="tx1"/>
              </a:solidFill>
            </a:ln>
          </c:spPr>
          <c:cat>
            <c:strRef>
              <c:f>'Graph Data'!$A$2:$A$12</c:f>
              <c:strCache>
                <c:ptCount val="11"/>
                <c:pt idx="0">
                  <c:v>Attitude</c:v>
                </c:pt>
                <c:pt idx="1">
                  <c:v>Motivation</c:v>
                </c:pt>
                <c:pt idx="2">
                  <c:v>Goals</c:v>
                </c:pt>
                <c:pt idx="3">
                  <c:v>People</c:v>
                </c:pt>
                <c:pt idx="5">
                  <c:v>Self-Talk</c:v>
                </c:pt>
                <c:pt idx="6">
                  <c:v>Imagery</c:v>
                </c:pt>
                <c:pt idx="8">
                  <c:v>Anxiety</c:v>
                </c:pt>
                <c:pt idx="9">
                  <c:v>Emotions</c:v>
                </c:pt>
                <c:pt idx="10">
                  <c:v>Concen.</c:v>
                </c:pt>
              </c:strCache>
            </c:strRef>
          </c:cat>
          <c:val>
            <c:numRef>
              <c:f>'Graph Data'!$B$2:$B$12</c:f>
              <c:numCache>
                <c:formatCode>0</c:formatCode>
                <c:ptCount val="11"/>
                <c:pt idx="0">
                  <c:v>77.833333333333343</c:v>
                </c:pt>
                <c:pt idx="1">
                  <c:v>77.999999999999986</c:v>
                </c:pt>
                <c:pt idx="2">
                  <c:v>63.666666666666671</c:v>
                </c:pt>
                <c:pt idx="3">
                  <c:v>66.333333333333329</c:v>
                </c:pt>
                <c:pt idx="5">
                  <c:v>58.333333333333336</c:v>
                </c:pt>
                <c:pt idx="6">
                  <c:v>53.333333333333336</c:v>
                </c:pt>
                <c:pt idx="8">
                  <c:v>64.333333333333329</c:v>
                </c:pt>
                <c:pt idx="9">
                  <c:v>70.5</c:v>
                </c:pt>
                <c:pt idx="10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81984"/>
        <c:axId val="38283520"/>
      </c:lineChart>
      <c:catAx>
        <c:axId val="3828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38283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283520"/>
        <c:scaling>
          <c:orientation val="minMax"/>
          <c:max val="103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Percentage Scores</a:t>
                </a:r>
              </a:p>
            </c:rich>
          </c:tx>
          <c:layout>
            <c:manualLayout>
              <c:xMode val="edge"/>
              <c:yMode val="edge"/>
              <c:x val="1.2990744577980386E-2"/>
              <c:y val="0.3892048508996616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38281984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69772528433946"/>
          <c:y val="0.31275147835436234"/>
          <c:w val="0.88639365918097757"/>
          <c:h val="0.42992623814541625"/>
        </c:manualLayout>
      </c:layout>
      <c:lineChart>
        <c:grouping val="standard"/>
        <c:varyColors val="0"/>
        <c:ser>
          <c:idx val="0"/>
          <c:order val="0"/>
          <c:tx>
            <c:v>Initital Assessment</c:v>
          </c:tx>
          <c:spPr>
            <a:ln w="44450">
              <a:solidFill>
                <a:schemeClr val="tx1"/>
              </a:solidFill>
            </a:ln>
          </c:spPr>
          <c:cat>
            <c:strRef>
              <c:f>'Graph Data'!$A$2:$A$12</c:f>
              <c:strCache>
                <c:ptCount val="11"/>
                <c:pt idx="0">
                  <c:v>Attitude</c:v>
                </c:pt>
                <c:pt idx="1">
                  <c:v>Motivation</c:v>
                </c:pt>
                <c:pt idx="2">
                  <c:v>Goals</c:v>
                </c:pt>
                <c:pt idx="3">
                  <c:v>People</c:v>
                </c:pt>
                <c:pt idx="5">
                  <c:v>Self-Talk</c:v>
                </c:pt>
                <c:pt idx="6">
                  <c:v>Imagery</c:v>
                </c:pt>
                <c:pt idx="8">
                  <c:v>Anxiety</c:v>
                </c:pt>
                <c:pt idx="9">
                  <c:v>Emotions</c:v>
                </c:pt>
                <c:pt idx="10">
                  <c:v>Concen.</c:v>
                </c:pt>
              </c:strCache>
            </c:strRef>
          </c:cat>
          <c:val>
            <c:numRef>
              <c:f>'Graph Data'!$B$2:$B$12</c:f>
              <c:numCache>
                <c:formatCode>0</c:formatCode>
                <c:ptCount val="11"/>
                <c:pt idx="0">
                  <c:v>77.833333333333343</c:v>
                </c:pt>
                <c:pt idx="1">
                  <c:v>77.999999999999986</c:v>
                </c:pt>
                <c:pt idx="2">
                  <c:v>63.666666666666671</c:v>
                </c:pt>
                <c:pt idx="3">
                  <c:v>66.333333333333329</c:v>
                </c:pt>
                <c:pt idx="5">
                  <c:v>58.333333333333336</c:v>
                </c:pt>
                <c:pt idx="6">
                  <c:v>53.333333333333336</c:v>
                </c:pt>
                <c:pt idx="8">
                  <c:v>64.333333333333329</c:v>
                </c:pt>
                <c:pt idx="9">
                  <c:v>70.5</c:v>
                </c:pt>
                <c:pt idx="10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00480"/>
        <c:axId val="39314560"/>
      </c:lineChart>
      <c:catAx>
        <c:axId val="3930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3931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314560"/>
        <c:scaling>
          <c:orientation val="minMax"/>
          <c:max val="103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>
                    <a:solidFill>
                      <a:schemeClr val="tx2"/>
                    </a:solidFill>
                  </a:defRPr>
                </a:pPr>
                <a:r>
                  <a:rPr lang="en-US" sz="1600">
                    <a:solidFill>
                      <a:schemeClr val="tx2"/>
                    </a:solidFill>
                  </a:rPr>
                  <a:t>Percentage Scores</a:t>
                </a:r>
              </a:p>
            </c:rich>
          </c:tx>
          <c:layout>
            <c:manualLayout>
              <c:xMode val="edge"/>
              <c:yMode val="edge"/>
              <c:x val="1.2990744577980386E-2"/>
              <c:y val="0.3892048508996616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39300480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69772528433946"/>
          <c:y val="0.31275147835436234"/>
          <c:w val="0.88639365918097757"/>
          <c:h val="0.42992623814541625"/>
        </c:manualLayout>
      </c:layout>
      <c:lineChart>
        <c:grouping val="standard"/>
        <c:varyColors val="0"/>
        <c:ser>
          <c:idx val="0"/>
          <c:order val="0"/>
          <c:tx>
            <c:v>Initital Assessment</c:v>
          </c:tx>
          <c:spPr>
            <a:ln w="44450">
              <a:solidFill>
                <a:schemeClr val="tx1"/>
              </a:solidFill>
            </a:ln>
          </c:spPr>
          <c:cat>
            <c:strRef>
              <c:f>'Graph Data'!$A$2:$A$12</c:f>
              <c:strCache>
                <c:ptCount val="11"/>
                <c:pt idx="0">
                  <c:v>Attitude</c:v>
                </c:pt>
                <c:pt idx="1">
                  <c:v>Motivation</c:v>
                </c:pt>
                <c:pt idx="2">
                  <c:v>Goals</c:v>
                </c:pt>
                <c:pt idx="3">
                  <c:v>People</c:v>
                </c:pt>
                <c:pt idx="5">
                  <c:v>Self-Talk</c:v>
                </c:pt>
                <c:pt idx="6">
                  <c:v>Imagery</c:v>
                </c:pt>
                <c:pt idx="8">
                  <c:v>Anxiety</c:v>
                </c:pt>
                <c:pt idx="9">
                  <c:v>Emotions</c:v>
                </c:pt>
                <c:pt idx="10">
                  <c:v>Concen.</c:v>
                </c:pt>
              </c:strCache>
            </c:strRef>
          </c:cat>
          <c:val>
            <c:numRef>
              <c:f>'Graph Data'!$B$2:$B$12</c:f>
              <c:numCache>
                <c:formatCode>0</c:formatCode>
                <c:ptCount val="11"/>
                <c:pt idx="0">
                  <c:v>77.833333333333343</c:v>
                </c:pt>
                <c:pt idx="1">
                  <c:v>77.999999999999986</c:v>
                </c:pt>
                <c:pt idx="2">
                  <c:v>63.666666666666671</c:v>
                </c:pt>
                <c:pt idx="3">
                  <c:v>66.333333333333329</c:v>
                </c:pt>
                <c:pt idx="5">
                  <c:v>58.333333333333336</c:v>
                </c:pt>
                <c:pt idx="6">
                  <c:v>53.333333333333336</c:v>
                </c:pt>
                <c:pt idx="8">
                  <c:v>64.333333333333329</c:v>
                </c:pt>
                <c:pt idx="9">
                  <c:v>70.5</c:v>
                </c:pt>
                <c:pt idx="10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271104"/>
        <c:axId val="44272640"/>
      </c:lineChart>
      <c:catAx>
        <c:axId val="4427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4427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272640"/>
        <c:scaling>
          <c:orientation val="minMax"/>
          <c:max val="103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Percentage Scores</a:t>
                </a:r>
              </a:p>
            </c:rich>
          </c:tx>
          <c:layout>
            <c:manualLayout>
              <c:xMode val="edge"/>
              <c:yMode val="edge"/>
              <c:x val="1.2990744577980386E-2"/>
              <c:y val="0.3892048508996616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44271104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69772528433946"/>
          <c:y val="0.31275147835436234"/>
          <c:w val="0.88639365918097757"/>
          <c:h val="0.42992623814541625"/>
        </c:manualLayout>
      </c:layout>
      <c:lineChart>
        <c:grouping val="standard"/>
        <c:varyColors val="0"/>
        <c:ser>
          <c:idx val="0"/>
          <c:order val="0"/>
          <c:tx>
            <c:v>Initital Assessment</c:v>
          </c:tx>
          <c:spPr>
            <a:ln w="44450">
              <a:solidFill>
                <a:schemeClr val="tx1"/>
              </a:solidFill>
            </a:ln>
          </c:spPr>
          <c:cat>
            <c:strRef>
              <c:f>'Graph Data'!$A$2:$A$12</c:f>
              <c:strCache>
                <c:ptCount val="11"/>
                <c:pt idx="0">
                  <c:v>Attitude</c:v>
                </c:pt>
                <c:pt idx="1">
                  <c:v>Motivation</c:v>
                </c:pt>
                <c:pt idx="2">
                  <c:v>Goals</c:v>
                </c:pt>
                <c:pt idx="3">
                  <c:v>People</c:v>
                </c:pt>
                <c:pt idx="5">
                  <c:v>Self-Talk</c:v>
                </c:pt>
                <c:pt idx="6">
                  <c:v>Imagery</c:v>
                </c:pt>
                <c:pt idx="8">
                  <c:v>Anxiety</c:v>
                </c:pt>
                <c:pt idx="9">
                  <c:v>Emotions</c:v>
                </c:pt>
                <c:pt idx="10">
                  <c:v>Concen.</c:v>
                </c:pt>
              </c:strCache>
            </c:strRef>
          </c:cat>
          <c:val>
            <c:numRef>
              <c:f>'Graph Data'!$B$2:$B$12</c:f>
              <c:numCache>
                <c:formatCode>0</c:formatCode>
                <c:ptCount val="11"/>
                <c:pt idx="0">
                  <c:v>77.833333333333343</c:v>
                </c:pt>
                <c:pt idx="1">
                  <c:v>77.999999999999986</c:v>
                </c:pt>
                <c:pt idx="2">
                  <c:v>63.666666666666671</c:v>
                </c:pt>
                <c:pt idx="3">
                  <c:v>66.333333333333329</c:v>
                </c:pt>
                <c:pt idx="5">
                  <c:v>58.333333333333336</c:v>
                </c:pt>
                <c:pt idx="6">
                  <c:v>53.333333333333336</c:v>
                </c:pt>
                <c:pt idx="8">
                  <c:v>64.333333333333329</c:v>
                </c:pt>
                <c:pt idx="9">
                  <c:v>70.5</c:v>
                </c:pt>
                <c:pt idx="10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342272"/>
        <c:axId val="44348160"/>
      </c:lineChart>
      <c:catAx>
        <c:axId val="44342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44348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348160"/>
        <c:scaling>
          <c:orientation val="minMax"/>
          <c:max val="103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Percentage Scores</a:t>
                </a:r>
              </a:p>
            </c:rich>
          </c:tx>
          <c:layout>
            <c:manualLayout>
              <c:xMode val="edge"/>
              <c:yMode val="edge"/>
              <c:x val="1.2990744577980386E-2"/>
              <c:y val="0.3892048508996616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44342272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69772528433946"/>
          <c:y val="0.31275147835436234"/>
          <c:w val="0.88639365918097757"/>
          <c:h val="0.42992623814541625"/>
        </c:manualLayout>
      </c:layout>
      <c:lineChart>
        <c:grouping val="standard"/>
        <c:varyColors val="0"/>
        <c:ser>
          <c:idx val="0"/>
          <c:order val="0"/>
          <c:tx>
            <c:v>Initital Assessment</c:v>
          </c:tx>
          <c:spPr>
            <a:ln w="44450">
              <a:solidFill>
                <a:schemeClr val="tx1"/>
              </a:solidFill>
            </a:ln>
          </c:spPr>
          <c:cat>
            <c:strRef>
              <c:f>'Graph Data'!$A$2:$A$12</c:f>
              <c:strCache>
                <c:ptCount val="11"/>
                <c:pt idx="0">
                  <c:v>Attitude</c:v>
                </c:pt>
                <c:pt idx="1">
                  <c:v>Motivation</c:v>
                </c:pt>
                <c:pt idx="2">
                  <c:v>Goals</c:v>
                </c:pt>
                <c:pt idx="3">
                  <c:v>People</c:v>
                </c:pt>
                <c:pt idx="5">
                  <c:v>Self-Talk</c:v>
                </c:pt>
                <c:pt idx="6">
                  <c:v>Imagery</c:v>
                </c:pt>
                <c:pt idx="8">
                  <c:v>Anxiety</c:v>
                </c:pt>
                <c:pt idx="9">
                  <c:v>Emotions</c:v>
                </c:pt>
                <c:pt idx="10">
                  <c:v>Concen.</c:v>
                </c:pt>
              </c:strCache>
            </c:strRef>
          </c:cat>
          <c:val>
            <c:numRef>
              <c:f>'Graph Data'!$B$2:$B$12</c:f>
              <c:numCache>
                <c:formatCode>0</c:formatCode>
                <c:ptCount val="11"/>
                <c:pt idx="0">
                  <c:v>77.833333333333343</c:v>
                </c:pt>
                <c:pt idx="1">
                  <c:v>77.999999999999986</c:v>
                </c:pt>
                <c:pt idx="2">
                  <c:v>63.666666666666671</c:v>
                </c:pt>
                <c:pt idx="3">
                  <c:v>66.333333333333329</c:v>
                </c:pt>
                <c:pt idx="5">
                  <c:v>58.333333333333336</c:v>
                </c:pt>
                <c:pt idx="6">
                  <c:v>53.333333333333336</c:v>
                </c:pt>
                <c:pt idx="8">
                  <c:v>64.333333333333329</c:v>
                </c:pt>
                <c:pt idx="9">
                  <c:v>70.5</c:v>
                </c:pt>
                <c:pt idx="10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26368"/>
        <c:axId val="44427904"/>
      </c:lineChart>
      <c:catAx>
        <c:axId val="4442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en-US"/>
          </a:p>
        </c:txPr>
        <c:crossAx val="44427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427904"/>
        <c:scaling>
          <c:orientation val="minMax"/>
          <c:max val="103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Percentage Scores</a:t>
                </a:r>
              </a:p>
            </c:rich>
          </c:tx>
          <c:layout>
            <c:manualLayout>
              <c:xMode val="edge"/>
              <c:yMode val="edge"/>
              <c:x val="1.2990744577980386E-2"/>
              <c:y val="0.3892048508996616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44426368"/>
        <c:crosses val="autoZero"/>
        <c:crossBetween val="between"/>
        <c:majorUnit val="10"/>
        <c:min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CE2038-65AE-4961-AB97-308E7BC7F593}" type="presOf" srcId="{0F586259-3CA4-43C0-8F38-F32DDCF90CA3}" destId="{660BC76B-D459-40F8-B8C9-AAED627ECC37}" srcOrd="0" destOrd="0" presId="urn:microsoft.com/office/officeart/2005/8/layout/chevron1"/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7FBDDF6B-035D-4CE5-86B8-B68AFA6C8C2E}" type="presOf" srcId="{B10996AC-546A-45CA-8754-9C8E3245EDA6}" destId="{7F7C9251-0234-48E9-810D-D87803872AAF}" srcOrd="0" destOrd="0" presId="urn:microsoft.com/office/officeart/2005/8/layout/chevron1"/>
    <dgm:cxn modelId="{47326C4F-BA4D-4176-A6FA-72281C92AA91}" type="presOf" srcId="{1B776507-8227-4E6D-8684-B6A204111385}" destId="{009FDFA2-46B3-47B2-8000-F38DE1D43017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DFECA03B-80D5-4D42-A40A-9BF89AD390C9}" type="presOf" srcId="{8059A13B-8E50-4555-8A18-3F0B1105B86D}" destId="{0480CB48-AD7A-418D-A12A-738F5971307C}" srcOrd="0" destOrd="0" presId="urn:microsoft.com/office/officeart/2005/8/layout/chevron1"/>
    <dgm:cxn modelId="{91392E35-C472-4EC2-839C-C28E48ADB4AB}" type="presOf" srcId="{9CF07938-3365-4729-8DE7-C4AB3D70FF36}" destId="{7DE20FED-8C9E-4A5E-AD11-E2889A439FA1}" srcOrd="0" destOrd="0" presId="urn:microsoft.com/office/officeart/2005/8/layout/chevron1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365AC1DE-1B60-43B4-945E-87B311591EB7}" type="presOf" srcId="{2983A860-F14E-4447-876F-F0D753656C83}" destId="{6AE8344C-808A-493C-88C5-92068E43A522}" srcOrd="0" destOrd="0" presId="urn:microsoft.com/office/officeart/2005/8/layout/chevron1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0DF5F26D-6B76-48DF-B864-2A09795CCFF3}" type="presOf" srcId="{7925A1A6-4611-437F-9FEC-24C1B06D4A79}" destId="{0E3F200F-D45B-4517-91BF-0714AFD9C824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A449A609-F871-48D8-92A0-BAC771C72B45}" type="presOf" srcId="{5275D811-1526-4DC3-AF85-9A98D5CE1628}" destId="{22931519-E80A-4459-9E06-4AE8ECA0C767}" srcOrd="0" destOrd="0" presId="urn:microsoft.com/office/officeart/2005/8/layout/chevron1"/>
    <dgm:cxn modelId="{21CAE9C0-3E98-45D9-8300-8221E8B661E1}" type="presParOf" srcId="{009FDFA2-46B3-47B2-8000-F38DE1D43017}" destId="{7F7C9251-0234-48E9-810D-D87803872AAF}" srcOrd="0" destOrd="0" presId="urn:microsoft.com/office/officeart/2005/8/layout/chevron1"/>
    <dgm:cxn modelId="{930B4E3A-F752-4A43-AB54-4704255F5818}" type="presParOf" srcId="{009FDFA2-46B3-47B2-8000-F38DE1D43017}" destId="{F4DACA6C-B759-46D4-BA4E-DD3981AA179E}" srcOrd="1" destOrd="0" presId="urn:microsoft.com/office/officeart/2005/8/layout/chevron1"/>
    <dgm:cxn modelId="{D2B93B41-6199-4574-9321-3D77E80D479F}" type="presParOf" srcId="{009FDFA2-46B3-47B2-8000-F38DE1D43017}" destId="{6AE8344C-808A-493C-88C5-92068E43A522}" srcOrd="2" destOrd="0" presId="urn:microsoft.com/office/officeart/2005/8/layout/chevron1"/>
    <dgm:cxn modelId="{06299A9E-DD6B-4A8D-B7DA-BE8D218F1B08}" type="presParOf" srcId="{009FDFA2-46B3-47B2-8000-F38DE1D43017}" destId="{75349B76-D8DF-41CA-9BBC-9B8F44734977}" srcOrd="3" destOrd="0" presId="urn:microsoft.com/office/officeart/2005/8/layout/chevron1"/>
    <dgm:cxn modelId="{BF347CC4-639C-4705-BCC1-812ED4AA3EC5}" type="presParOf" srcId="{009FDFA2-46B3-47B2-8000-F38DE1D43017}" destId="{0E3F200F-D45B-4517-91BF-0714AFD9C824}" srcOrd="4" destOrd="0" presId="urn:microsoft.com/office/officeart/2005/8/layout/chevron1"/>
    <dgm:cxn modelId="{AE2E52D7-A79C-4613-9422-A5E004518AAB}" type="presParOf" srcId="{009FDFA2-46B3-47B2-8000-F38DE1D43017}" destId="{90D79433-1E9A-454B-B19D-89BFF5A8ACC3}" srcOrd="5" destOrd="0" presId="urn:microsoft.com/office/officeart/2005/8/layout/chevron1"/>
    <dgm:cxn modelId="{5C826FC3-C6B2-4177-A05B-E00BD8B8755D}" type="presParOf" srcId="{009FDFA2-46B3-47B2-8000-F38DE1D43017}" destId="{660BC76B-D459-40F8-B8C9-AAED627ECC37}" srcOrd="6" destOrd="0" presId="urn:microsoft.com/office/officeart/2005/8/layout/chevron1"/>
    <dgm:cxn modelId="{52564B3B-6619-4093-969F-E79A4CABA481}" type="presParOf" srcId="{009FDFA2-46B3-47B2-8000-F38DE1D43017}" destId="{F49DCC21-604C-4155-8E99-64FD8CBD645D}" srcOrd="7" destOrd="0" presId="urn:microsoft.com/office/officeart/2005/8/layout/chevron1"/>
    <dgm:cxn modelId="{18842BA3-A578-4D43-85DE-1A47F8208BF1}" type="presParOf" srcId="{009FDFA2-46B3-47B2-8000-F38DE1D43017}" destId="{0480CB48-AD7A-418D-A12A-738F5971307C}" srcOrd="8" destOrd="0" presId="urn:microsoft.com/office/officeart/2005/8/layout/chevron1"/>
    <dgm:cxn modelId="{03B1B91D-9B35-4D88-B940-4837095995AC}" type="presParOf" srcId="{009FDFA2-46B3-47B2-8000-F38DE1D43017}" destId="{591DCA51-0D59-4E1D-B9E2-DC6EEE632803}" srcOrd="9" destOrd="0" presId="urn:microsoft.com/office/officeart/2005/8/layout/chevron1"/>
    <dgm:cxn modelId="{380FF91D-421E-450D-BF6F-711EB153E68A}" type="presParOf" srcId="{009FDFA2-46B3-47B2-8000-F38DE1D43017}" destId="{22931519-E80A-4459-9E06-4AE8ECA0C767}" srcOrd="10" destOrd="0" presId="urn:microsoft.com/office/officeart/2005/8/layout/chevron1"/>
    <dgm:cxn modelId="{2D1E3341-2A50-44EE-AC42-A36370F36044}" type="presParOf" srcId="{009FDFA2-46B3-47B2-8000-F38DE1D43017}" destId="{F80628BF-85B8-4E57-BE43-95C988DB0C5D}" srcOrd="11" destOrd="0" presId="urn:microsoft.com/office/officeart/2005/8/layout/chevron1"/>
    <dgm:cxn modelId="{39BDBAF5-5D4B-49B2-A184-BB5C91AD520B}" type="presParOf" srcId="{009FDFA2-46B3-47B2-8000-F38DE1D43017}" destId="{7DE20FED-8C9E-4A5E-AD11-E2889A439FA1}" srcOrd="12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7E9E9726-40A1-47E0-8E9A-F88858648011}" type="presOf" srcId="{2983A860-F14E-4447-876F-F0D753656C83}" destId="{6AE8344C-808A-493C-88C5-92068E43A522}" srcOrd="0" destOrd="0" presId="urn:microsoft.com/office/officeart/2005/8/layout/chevron1"/>
    <dgm:cxn modelId="{8549058F-E871-4C25-A7B0-473EB10992F6}" type="presOf" srcId="{1B776507-8227-4E6D-8684-B6A204111385}" destId="{009FDFA2-46B3-47B2-8000-F38DE1D43017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BB31AFFB-F07C-4A27-938F-1B94D8BC400B}" type="presOf" srcId="{8059A13B-8E50-4555-8A18-3F0B1105B86D}" destId="{0480CB48-AD7A-418D-A12A-738F5971307C}" srcOrd="0" destOrd="0" presId="urn:microsoft.com/office/officeart/2005/8/layout/chevron1"/>
    <dgm:cxn modelId="{078D1470-254F-40B0-8257-3915CDB57CBA}" type="presOf" srcId="{7925A1A6-4611-437F-9FEC-24C1B06D4A79}" destId="{0E3F200F-D45B-4517-91BF-0714AFD9C824}" srcOrd="0" destOrd="0" presId="urn:microsoft.com/office/officeart/2005/8/layout/chevron1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7E261694-6A92-44B8-8F89-79C296FF5AB2}" type="presOf" srcId="{5275D811-1526-4DC3-AF85-9A98D5CE1628}" destId="{22931519-E80A-4459-9E06-4AE8ECA0C767}" srcOrd="0" destOrd="0" presId="urn:microsoft.com/office/officeart/2005/8/layout/chevron1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05AD23DA-1E9F-4681-B618-B74D5EE1CCF1}" type="presOf" srcId="{9CF07938-3365-4729-8DE7-C4AB3D70FF36}" destId="{7DE20FED-8C9E-4A5E-AD11-E2889A439FA1}" srcOrd="0" destOrd="0" presId="urn:microsoft.com/office/officeart/2005/8/layout/chevron1"/>
    <dgm:cxn modelId="{2889D83A-5B38-4265-9547-72CE7626C575}" type="presOf" srcId="{0F586259-3CA4-43C0-8F38-F32DDCF90CA3}" destId="{660BC76B-D459-40F8-B8C9-AAED627ECC37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7B99BB37-7872-43F0-9C41-A09726EC8A37}" type="presOf" srcId="{B10996AC-546A-45CA-8754-9C8E3245EDA6}" destId="{7F7C9251-0234-48E9-810D-D87803872AAF}" srcOrd="0" destOrd="0" presId="urn:microsoft.com/office/officeart/2005/8/layout/chevron1"/>
    <dgm:cxn modelId="{B55EFF5E-157E-4455-AB9A-18DE610900CD}" type="presParOf" srcId="{009FDFA2-46B3-47B2-8000-F38DE1D43017}" destId="{7F7C9251-0234-48E9-810D-D87803872AAF}" srcOrd="0" destOrd="0" presId="urn:microsoft.com/office/officeart/2005/8/layout/chevron1"/>
    <dgm:cxn modelId="{4298DD37-9D6A-4FB5-900A-AF9DDB8C8162}" type="presParOf" srcId="{009FDFA2-46B3-47B2-8000-F38DE1D43017}" destId="{F4DACA6C-B759-46D4-BA4E-DD3981AA179E}" srcOrd="1" destOrd="0" presId="urn:microsoft.com/office/officeart/2005/8/layout/chevron1"/>
    <dgm:cxn modelId="{8D219181-83E2-4251-A8F9-F41E4AD1CCB3}" type="presParOf" srcId="{009FDFA2-46B3-47B2-8000-F38DE1D43017}" destId="{6AE8344C-808A-493C-88C5-92068E43A522}" srcOrd="2" destOrd="0" presId="urn:microsoft.com/office/officeart/2005/8/layout/chevron1"/>
    <dgm:cxn modelId="{322F85E6-6461-43E1-8E63-BDB5BDF7E3E6}" type="presParOf" srcId="{009FDFA2-46B3-47B2-8000-F38DE1D43017}" destId="{75349B76-D8DF-41CA-9BBC-9B8F44734977}" srcOrd="3" destOrd="0" presId="urn:microsoft.com/office/officeart/2005/8/layout/chevron1"/>
    <dgm:cxn modelId="{6D19A77B-B6BE-4406-B3FF-36240AA2C76A}" type="presParOf" srcId="{009FDFA2-46B3-47B2-8000-F38DE1D43017}" destId="{0E3F200F-D45B-4517-91BF-0714AFD9C824}" srcOrd="4" destOrd="0" presId="urn:microsoft.com/office/officeart/2005/8/layout/chevron1"/>
    <dgm:cxn modelId="{D27908A3-FF78-4256-B157-D65B852CCBE1}" type="presParOf" srcId="{009FDFA2-46B3-47B2-8000-F38DE1D43017}" destId="{90D79433-1E9A-454B-B19D-89BFF5A8ACC3}" srcOrd="5" destOrd="0" presId="urn:microsoft.com/office/officeart/2005/8/layout/chevron1"/>
    <dgm:cxn modelId="{20D4C832-0799-4C25-B697-C723821BD557}" type="presParOf" srcId="{009FDFA2-46B3-47B2-8000-F38DE1D43017}" destId="{660BC76B-D459-40F8-B8C9-AAED627ECC37}" srcOrd="6" destOrd="0" presId="urn:microsoft.com/office/officeart/2005/8/layout/chevron1"/>
    <dgm:cxn modelId="{3961B4CA-B560-45EB-BD92-6BAA4050FFCC}" type="presParOf" srcId="{009FDFA2-46B3-47B2-8000-F38DE1D43017}" destId="{F49DCC21-604C-4155-8E99-64FD8CBD645D}" srcOrd="7" destOrd="0" presId="urn:microsoft.com/office/officeart/2005/8/layout/chevron1"/>
    <dgm:cxn modelId="{27123F2E-6835-4D8D-8585-9F91D7DAA636}" type="presParOf" srcId="{009FDFA2-46B3-47B2-8000-F38DE1D43017}" destId="{0480CB48-AD7A-418D-A12A-738F5971307C}" srcOrd="8" destOrd="0" presId="urn:microsoft.com/office/officeart/2005/8/layout/chevron1"/>
    <dgm:cxn modelId="{B2276406-3FD7-4A3B-A7DB-79F5CEFD349F}" type="presParOf" srcId="{009FDFA2-46B3-47B2-8000-F38DE1D43017}" destId="{591DCA51-0D59-4E1D-B9E2-DC6EEE632803}" srcOrd="9" destOrd="0" presId="urn:microsoft.com/office/officeart/2005/8/layout/chevron1"/>
    <dgm:cxn modelId="{0C37B97B-D67F-4DD4-870F-EEF600FF51EA}" type="presParOf" srcId="{009FDFA2-46B3-47B2-8000-F38DE1D43017}" destId="{22931519-E80A-4459-9E06-4AE8ECA0C767}" srcOrd="10" destOrd="0" presId="urn:microsoft.com/office/officeart/2005/8/layout/chevron1"/>
    <dgm:cxn modelId="{0F3267A2-3130-4515-8C8F-B786C25E2964}" type="presParOf" srcId="{009FDFA2-46B3-47B2-8000-F38DE1D43017}" destId="{F80628BF-85B8-4E57-BE43-95C988DB0C5D}" srcOrd="11" destOrd="0" presId="urn:microsoft.com/office/officeart/2005/8/layout/chevron1"/>
    <dgm:cxn modelId="{1635C3BF-1D1F-4A82-91FA-131C85302106}" type="presParOf" srcId="{009FDFA2-46B3-47B2-8000-F38DE1D43017}" destId="{7DE20FED-8C9E-4A5E-AD11-E2889A439FA1}" srcOrd="12" destOrd="0" presId="urn:microsoft.com/office/officeart/2005/8/layout/chevro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159E67-C851-4A87-AA25-6CE4ABB5F4F8}" type="presOf" srcId="{7925A1A6-4611-437F-9FEC-24C1B06D4A79}" destId="{0E3F200F-D45B-4517-91BF-0714AFD9C824}" srcOrd="0" destOrd="0" presId="urn:microsoft.com/office/officeart/2005/8/layout/chevron1"/>
    <dgm:cxn modelId="{4C7F729E-AFEB-4A66-A35C-3FD300997899}" type="presOf" srcId="{2983A860-F14E-4447-876F-F0D753656C83}" destId="{6AE8344C-808A-493C-88C5-92068E43A522}" srcOrd="0" destOrd="0" presId="urn:microsoft.com/office/officeart/2005/8/layout/chevron1"/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B96616DF-2016-4884-9CB5-59566B79220B}" type="presOf" srcId="{1B776507-8227-4E6D-8684-B6A204111385}" destId="{009FDFA2-46B3-47B2-8000-F38DE1D43017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F290E068-5D0A-4F30-8F27-FC0C8B419CCF}" type="presOf" srcId="{B10996AC-546A-45CA-8754-9C8E3245EDA6}" destId="{7F7C9251-0234-48E9-810D-D87803872AAF}" srcOrd="0" destOrd="0" presId="urn:microsoft.com/office/officeart/2005/8/layout/chevron1"/>
    <dgm:cxn modelId="{1FA2654D-D8FE-43BD-9896-A47B42599DC0}" type="presOf" srcId="{0F586259-3CA4-43C0-8F38-F32DDCF90CA3}" destId="{660BC76B-D459-40F8-B8C9-AAED627ECC37}" srcOrd="0" destOrd="0" presId="urn:microsoft.com/office/officeart/2005/8/layout/chevron1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E3013085-10B6-4D80-8440-A4416D5C95FA}" type="presOf" srcId="{8059A13B-8E50-4555-8A18-3F0B1105B86D}" destId="{0480CB48-AD7A-418D-A12A-738F5971307C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9D420D44-62A9-47FC-A0F4-4F676B7DF71F}" type="presOf" srcId="{9CF07938-3365-4729-8DE7-C4AB3D70FF36}" destId="{7DE20FED-8C9E-4A5E-AD11-E2889A439FA1}" srcOrd="0" destOrd="0" presId="urn:microsoft.com/office/officeart/2005/8/layout/chevron1"/>
    <dgm:cxn modelId="{152FB72C-6841-48EC-A10C-BE4817971270}" type="presOf" srcId="{5275D811-1526-4DC3-AF85-9A98D5CE1628}" destId="{22931519-E80A-4459-9E06-4AE8ECA0C767}" srcOrd="0" destOrd="0" presId="urn:microsoft.com/office/officeart/2005/8/layout/chevron1"/>
    <dgm:cxn modelId="{32D178FD-B936-454B-9BD8-B88A537D2C81}" type="presParOf" srcId="{009FDFA2-46B3-47B2-8000-F38DE1D43017}" destId="{7F7C9251-0234-48E9-810D-D87803872AAF}" srcOrd="0" destOrd="0" presId="urn:microsoft.com/office/officeart/2005/8/layout/chevron1"/>
    <dgm:cxn modelId="{ACD3B3F6-2268-4375-804C-FBB81D81E73E}" type="presParOf" srcId="{009FDFA2-46B3-47B2-8000-F38DE1D43017}" destId="{F4DACA6C-B759-46D4-BA4E-DD3981AA179E}" srcOrd="1" destOrd="0" presId="urn:microsoft.com/office/officeart/2005/8/layout/chevron1"/>
    <dgm:cxn modelId="{10EC755C-ECCA-424E-84CE-BF4680468345}" type="presParOf" srcId="{009FDFA2-46B3-47B2-8000-F38DE1D43017}" destId="{6AE8344C-808A-493C-88C5-92068E43A522}" srcOrd="2" destOrd="0" presId="urn:microsoft.com/office/officeart/2005/8/layout/chevron1"/>
    <dgm:cxn modelId="{5E4D6EEC-6CA5-41DE-B2BF-92FDBBAF73AD}" type="presParOf" srcId="{009FDFA2-46B3-47B2-8000-F38DE1D43017}" destId="{75349B76-D8DF-41CA-9BBC-9B8F44734977}" srcOrd="3" destOrd="0" presId="urn:microsoft.com/office/officeart/2005/8/layout/chevron1"/>
    <dgm:cxn modelId="{6D01E535-7937-4EEE-87C9-6CEDE7183CC7}" type="presParOf" srcId="{009FDFA2-46B3-47B2-8000-F38DE1D43017}" destId="{0E3F200F-D45B-4517-91BF-0714AFD9C824}" srcOrd="4" destOrd="0" presId="urn:microsoft.com/office/officeart/2005/8/layout/chevron1"/>
    <dgm:cxn modelId="{D9D5394F-E3D6-4962-BF73-4F38861C8CD8}" type="presParOf" srcId="{009FDFA2-46B3-47B2-8000-F38DE1D43017}" destId="{90D79433-1E9A-454B-B19D-89BFF5A8ACC3}" srcOrd="5" destOrd="0" presId="urn:microsoft.com/office/officeart/2005/8/layout/chevron1"/>
    <dgm:cxn modelId="{8D57FA81-D8A6-47F2-8E38-460CB22B333F}" type="presParOf" srcId="{009FDFA2-46B3-47B2-8000-F38DE1D43017}" destId="{660BC76B-D459-40F8-B8C9-AAED627ECC37}" srcOrd="6" destOrd="0" presId="urn:microsoft.com/office/officeart/2005/8/layout/chevron1"/>
    <dgm:cxn modelId="{6AD079EA-FD89-49F9-94AD-FAFE5633B398}" type="presParOf" srcId="{009FDFA2-46B3-47B2-8000-F38DE1D43017}" destId="{F49DCC21-604C-4155-8E99-64FD8CBD645D}" srcOrd="7" destOrd="0" presId="urn:microsoft.com/office/officeart/2005/8/layout/chevron1"/>
    <dgm:cxn modelId="{79E611CF-7628-4BD7-8255-98339976971B}" type="presParOf" srcId="{009FDFA2-46B3-47B2-8000-F38DE1D43017}" destId="{0480CB48-AD7A-418D-A12A-738F5971307C}" srcOrd="8" destOrd="0" presId="urn:microsoft.com/office/officeart/2005/8/layout/chevron1"/>
    <dgm:cxn modelId="{627B21CB-E8A4-420A-9CA4-F52D28413D38}" type="presParOf" srcId="{009FDFA2-46B3-47B2-8000-F38DE1D43017}" destId="{591DCA51-0D59-4E1D-B9E2-DC6EEE632803}" srcOrd="9" destOrd="0" presId="urn:microsoft.com/office/officeart/2005/8/layout/chevron1"/>
    <dgm:cxn modelId="{8D79B64D-2F3C-4C45-9DD4-D13D440DD86D}" type="presParOf" srcId="{009FDFA2-46B3-47B2-8000-F38DE1D43017}" destId="{22931519-E80A-4459-9E06-4AE8ECA0C767}" srcOrd="10" destOrd="0" presId="urn:microsoft.com/office/officeart/2005/8/layout/chevron1"/>
    <dgm:cxn modelId="{EC4ACBBF-600D-4D29-BD8C-6198A436C1BD}" type="presParOf" srcId="{009FDFA2-46B3-47B2-8000-F38DE1D43017}" destId="{F80628BF-85B8-4E57-BE43-95C988DB0C5D}" srcOrd="11" destOrd="0" presId="urn:microsoft.com/office/officeart/2005/8/layout/chevron1"/>
    <dgm:cxn modelId="{E96F3237-422E-4A33-A058-2CAB83BFADAF}" type="presParOf" srcId="{009FDFA2-46B3-47B2-8000-F38DE1D43017}" destId="{7DE20FED-8C9E-4A5E-AD11-E2889A439FA1}" srcOrd="12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69D601-350F-4AB0-82B9-AADC0A17E574}" type="presOf" srcId="{2983A860-F14E-4447-876F-F0D753656C83}" destId="{6AE8344C-808A-493C-88C5-92068E43A522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3D43235A-E045-4EBE-B87A-4C5CE3B05C0F}" type="presOf" srcId="{B10996AC-546A-45CA-8754-9C8E3245EDA6}" destId="{7F7C9251-0234-48E9-810D-D87803872AAF}" srcOrd="0" destOrd="0" presId="urn:microsoft.com/office/officeart/2005/8/layout/chevron1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51E5926F-BE80-4672-A9E1-72733E56A86F}" type="presOf" srcId="{8059A13B-8E50-4555-8A18-3F0B1105B86D}" destId="{0480CB48-AD7A-418D-A12A-738F5971307C}" srcOrd="0" destOrd="0" presId="urn:microsoft.com/office/officeart/2005/8/layout/chevron1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75784E1E-4A3B-44F2-9262-95FE7874666B}" type="presOf" srcId="{9CF07938-3365-4729-8DE7-C4AB3D70FF36}" destId="{7DE20FED-8C9E-4A5E-AD11-E2889A439FA1}" srcOrd="0" destOrd="0" presId="urn:microsoft.com/office/officeart/2005/8/layout/chevron1"/>
    <dgm:cxn modelId="{FAA4D272-6549-4A35-8AA9-398FC37457C1}" type="presOf" srcId="{0F586259-3CA4-43C0-8F38-F32DDCF90CA3}" destId="{660BC76B-D459-40F8-B8C9-AAED627ECC37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2FD38784-50F1-4079-BD9A-18A3FB16F852}" type="presOf" srcId="{1B776507-8227-4E6D-8684-B6A204111385}" destId="{009FDFA2-46B3-47B2-8000-F38DE1D43017}" srcOrd="0" destOrd="0" presId="urn:microsoft.com/office/officeart/2005/8/layout/chevron1"/>
    <dgm:cxn modelId="{3CBBC5EF-A37F-465A-B701-49929DB19846}" type="presOf" srcId="{7925A1A6-4611-437F-9FEC-24C1B06D4A79}" destId="{0E3F200F-D45B-4517-91BF-0714AFD9C824}" srcOrd="0" destOrd="0" presId="urn:microsoft.com/office/officeart/2005/8/layout/chevron1"/>
    <dgm:cxn modelId="{30148955-D060-4AE9-93B5-8191CDF9B23C}" type="presOf" srcId="{5275D811-1526-4DC3-AF85-9A98D5CE1628}" destId="{22931519-E80A-4459-9E06-4AE8ECA0C767}" srcOrd="0" destOrd="0" presId="urn:microsoft.com/office/officeart/2005/8/layout/chevron1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1A42460E-B162-4A5F-BB9C-8B4788E54FF7}" type="presParOf" srcId="{009FDFA2-46B3-47B2-8000-F38DE1D43017}" destId="{7F7C9251-0234-48E9-810D-D87803872AAF}" srcOrd="0" destOrd="0" presId="urn:microsoft.com/office/officeart/2005/8/layout/chevron1"/>
    <dgm:cxn modelId="{4FD4F4BA-D4A1-48C9-8637-A54424F6380E}" type="presParOf" srcId="{009FDFA2-46B3-47B2-8000-F38DE1D43017}" destId="{F4DACA6C-B759-46D4-BA4E-DD3981AA179E}" srcOrd="1" destOrd="0" presId="urn:microsoft.com/office/officeart/2005/8/layout/chevron1"/>
    <dgm:cxn modelId="{5100885C-E021-4C3E-8070-C1945D8FDF23}" type="presParOf" srcId="{009FDFA2-46B3-47B2-8000-F38DE1D43017}" destId="{6AE8344C-808A-493C-88C5-92068E43A522}" srcOrd="2" destOrd="0" presId="urn:microsoft.com/office/officeart/2005/8/layout/chevron1"/>
    <dgm:cxn modelId="{917D74AC-63C3-4560-8408-C424C7042CFE}" type="presParOf" srcId="{009FDFA2-46B3-47B2-8000-F38DE1D43017}" destId="{75349B76-D8DF-41CA-9BBC-9B8F44734977}" srcOrd="3" destOrd="0" presId="urn:microsoft.com/office/officeart/2005/8/layout/chevron1"/>
    <dgm:cxn modelId="{D4A249C9-4747-41B4-AE3D-E5A451F6D230}" type="presParOf" srcId="{009FDFA2-46B3-47B2-8000-F38DE1D43017}" destId="{0E3F200F-D45B-4517-91BF-0714AFD9C824}" srcOrd="4" destOrd="0" presId="urn:microsoft.com/office/officeart/2005/8/layout/chevron1"/>
    <dgm:cxn modelId="{29184818-9E84-43EF-8103-E6747632707D}" type="presParOf" srcId="{009FDFA2-46B3-47B2-8000-F38DE1D43017}" destId="{90D79433-1E9A-454B-B19D-89BFF5A8ACC3}" srcOrd="5" destOrd="0" presId="urn:microsoft.com/office/officeart/2005/8/layout/chevron1"/>
    <dgm:cxn modelId="{6A45AC21-F8FF-47BD-84D6-C45266D44867}" type="presParOf" srcId="{009FDFA2-46B3-47B2-8000-F38DE1D43017}" destId="{660BC76B-D459-40F8-B8C9-AAED627ECC37}" srcOrd="6" destOrd="0" presId="urn:microsoft.com/office/officeart/2005/8/layout/chevron1"/>
    <dgm:cxn modelId="{1721F31E-9701-43F1-9AD9-E59C3CF6EF1A}" type="presParOf" srcId="{009FDFA2-46B3-47B2-8000-F38DE1D43017}" destId="{F49DCC21-604C-4155-8E99-64FD8CBD645D}" srcOrd="7" destOrd="0" presId="urn:microsoft.com/office/officeart/2005/8/layout/chevron1"/>
    <dgm:cxn modelId="{56982BC7-3DC1-4C7B-B748-7C815964D552}" type="presParOf" srcId="{009FDFA2-46B3-47B2-8000-F38DE1D43017}" destId="{0480CB48-AD7A-418D-A12A-738F5971307C}" srcOrd="8" destOrd="0" presId="urn:microsoft.com/office/officeart/2005/8/layout/chevron1"/>
    <dgm:cxn modelId="{B5C79793-5AA5-44B4-B4C7-744C7D004F5B}" type="presParOf" srcId="{009FDFA2-46B3-47B2-8000-F38DE1D43017}" destId="{591DCA51-0D59-4E1D-B9E2-DC6EEE632803}" srcOrd="9" destOrd="0" presId="urn:microsoft.com/office/officeart/2005/8/layout/chevron1"/>
    <dgm:cxn modelId="{3A5AA9B5-DE71-4520-A9BD-9E723E9AFDE8}" type="presParOf" srcId="{009FDFA2-46B3-47B2-8000-F38DE1D43017}" destId="{22931519-E80A-4459-9E06-4AE8ECA0C767}" srcOrd="10" destOrd="0" presId="urn:microsoft.com/office/officeart/2005/8/layout/chevron1"/>
    <dgm:cxn modelId="{CBAF2DD9-D646-4E59-B8D6-27E3B3D40442}" type="presParOf" srcId="{009FDFA2-46B3-47B2-8000-F38DE1D43017}" destId="{F80628BF-85B8-4E57-BE43-95C988DB0C5D}" srcOrd="11" destOrd="0" presId="urn:microsoft.com/office/officeart/2005/8/layout/chevron1"/>
    <dgm:cxn modelId="{E78EA60B-5F82-42AE-B92E-2D52F1C47D50}" type="presParOf" srcId="{009FDFA2-46B3-47B2-8000-F38DE1D43017}" destId="{7DE20FED-8C9E-4A5E-AD11-E2889A439FA1}" srcOrd="12" destOrd="0" presId="urn:microsoft.com/office/officeart/2005/8/layout/chevro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0F576E7C-045A-4582-BE1B-B3BA6D02A987}" type="presOf" srcId="{9CF07938-3365-4729-8DE7-C4AB3D70FF36}" destId="{7DE20FED-8C9E-4A5E-AD11-E2889A439FA1}" srcOrd="0" destOrd="0" presId="urn:microsoft.com/office/officeart/2005/8/layout/chevron1"/>
    <dgm:cxn modelId="{4826CD15-1523-4156-A228-1DA1B4C7E355}" type="presOf" srcId="{7925A1A6-4611-437F-9FEC-24C1B06D4A79}" destId="{0E3F200F-D45B-4517-91BF-0714AFD9C824}" srcOrd="0" destOrd="0" presId="urn:microsoft.com/office/officeart/2005/8/layout/chevron1"/>
    <dgm:cxn modelId="{A5C624B3-6DED-4DA9-80E5-51F81337C66B}" type="presOf" srcId="{1B776507-8227-4E6D-8684-B6A204111385}" destId="{009FDFA2-46B3-47B2-8000-F38DE1D43017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3D5C2A90-CA51-4D43-B99F-68B1E35875A3}" type="presOf" srcId="{B10996AC-546A-45CA-8754-9C8E3245EDA6}" destId="{7F7C9251-0234-48E9-810D-D87803872AAF}" srcOrd="0" destOrd="0" presId="urn:microsoft.com/office/officeart/2005/8/layout/chevron1"/>
    <dgm:cxn modelId="{2E2CAC30-359F-479C-8914-29AA1950F6D3}" type="presOf" srcId="{2983A860-F14E-4447-876F-F0D753656C83}" destId="{6AE8344C-808A-493C-88C5-92068E43A522}" srcOrd="0" destOrd="0" presId="urn:microsoft.com/office/officeart/2005/8/layout/chevron1"/>
    <dgm:cxn modelId="{C63878D2-904D-416E-89D7-2F6C645E5315}" type="presOf" srcId="{8059A13B-8E50-4555-8A18-3F0B1105B86D}" destId="{0480CB48-AD7A-418D-A12A-738F5971307C}" srcOrd="0" destOrd="0" presId="urn:microsoft.com/office/officeart/2005/8/layout/chevron1"/>
    <dgm:cxn modelId="{19A17E09-56AA-4418-B6F3-6842D61707E6}" type="presOf" srcId="{5275D811-1526-4DC3-AF85-9A98D5CE1628}" destId="{22931519-E80A-4459-9E06-4AE8ECA0C767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54962A93-533D-49FF-928B-0C7453DCD47B}" type="presOf" srcId="{0F586259-3CA4-43C0-8F38-F32DDCF90CA3}" destId="{660BC76B-D459-40F8-B8C9-AAED627ECC37}" srcOrd="0" destOrd="0" presId="urn:microsoft.com/office/officeart/2005/8/layout/chevron1"/>
    <dgm:cxn modelId="{CF3B2E66-E3AF-458D-B70E-56577248FF9D}" type="presParOf" srcId="{009FDFA2-46B3-47B2-8000-F38DE1D43017}" destId="{7F7C9251-0234-48E9-810D-D87803872AAF}" srcOrd="0" destOrd="0" presId="urn:microsoft.com/office/officeart/2005/8/layout/chevron1"/>
    <dgm:cxn modelId="{4E936702-F7E0-45C1-B906-DC110CC84F67}" type="presParOf" srcId="{009FDFA2-46B3-47B2-8000-F38DE1D43017}" destId="{F4DACA6C-B759-46D4-BA4E-DD3981AA179E}" srcOrd="1" destOrd="0" presId="urn:microsoft.com/office/officeart/2005/8/layout/chevron1"/>
    <dgm:cxn modelId="{A294E675-DD9B-4895-891C-DD84CCA633A7}" type="presParOf" srcId="{009FDFA2-46B3-47B2-8000-F38DE1D43017}" destId="{6AE8344C-808A-493C-88C5-92068E43A522}" srcOrd="2" destOrd="0" presId="urn:microsoft.com/office/officeart/2005/8/layout/chevron1"/>
    <dgm:cxn modelId="{5E396E66-43C7-4541-92E3-CCB5F3551292}" type="presParOf" srcId="{009FDFA2-46B3-47B2-8000-F38DE1D43017}" destId="{75349B76-D8DF-41CA-9BBC-9B8F44734977}" srcOrd="3" destOrd="0" presId="urn:microsoft.com/office/officeart/2005/8/layout/chevron1"/>
    <dgm:cxn modelId="{E573136C-024B-4B79-A389-839330A27E2D}" type="presParOf" srcId="{009FDFA2-46B3-47B2-8000-F38DE1D43017}" destId="{0E3F200F-D45B-4517-91BF-0714AFD9C824}" srcOrd="4" destOrd="0" presId="urn:microsoft.com/office/officeart/2005/8/layout/chevron1"/>
    <dgm:cxn modelId="{CF656842-C316-4A0D-9331-7FB370A0A425}" type="presParOf" srcId="{009FDFA2-46B3-47B2-8000-F38DE1D43017}" destId="{90D79433-1E9A-454B-B19D-89BFF5A8ACC3}" srcOrd="5" destOrd="0" presId="urn:microsoft.com/office/officeart/2005/8/layout/chevron1"/>
    <dgm:cxn modelId="{2409CC4C-2435-4A64-BC29-C857991FD253}" type="presParOf" srcId="{009FDFA2-46B3-47B2-8000-F38DE1D43017}" destId="{660BC76B-D459-40F8-B8C9-AAED627ECC37}" srcOrd="6" destOrd="0" presId="urn:microsoft.com/office/officeart/2005/8/layout/chevron1"/>
    <dgm:cxn modelId="{1024EF4A-4941-4BC2-AAF4-8206BC3C1803}" type="presParOf" srcId="{009FDFA2-46B3-47B2-8000-F38DE1D43017}" destId="{F49DCC21-604C-4155-8E99-64FD8CBD645D}" srcOrd="7" destOrd="0" presId="urn:microsoft.com/office/officeart/2005/8/layout/chevron1"/>
    <dgm:cxn modelId="{86BFA4A4-E4BE-4639-B32C-640DE8DDA14C}" type="presParOf" srcId="{009FDFA2-46B3-47B2-8000-F38DE1D43017}" destId="{0480CB48-AD7A-418D-A12A-738F5971307C}" srcOrd="8" destOrd="0" presId="urn:microsoft.com/office/officeart/2005/8/layout/chevron1"/>
    <dgm:cxn modelId="{80DA918B-E1A9-4395-B17B-4C8A4323C1E1}" type="presParOf" srcId="{009FDFA2-46B3-47B2-8000-F38DE1D43017}" destId="{591DCA51-0D59-4E1D-B9E2-DC6EEE632803}" srcOrd="9" destOrd="0" presId="urn:microsoft.com/office/officeart/2005/8/layout/chevron1"/>
    <dgm:cxn modelId="{C148F592-C2BE-49F4-BF1A-B76A0175E090}" type="presParOf" srcId="{009FDFA2-46B3-47B2-8000-F38DE1D43017}" destId="{22931519-E80A-4459-9E06-4AE8ECA0C767}" srcOrd="10" destOrd="0" presId="urn:microsoft.com/office/officeart/2005/8/layout/chevron1"/>
    <dgm:cxn modelId="{CD10E964-EF97-4EEB-B1B7-36718A21C577}" type="presParOf" srcId="{009FDFA2-46B3-47B2-8000-F38DE1D43017}" destId="{F80628BF-85B8-4E57-BE43-95C988DB0C5D}" srcOrd="11" destOrd="0" presId="urn:microsoft.com/office/officeart/2005/8/layout/chevron1"/>
    <dgm:cxn modelId="{ACA5F3CD-9166-40D2-999C-DFD81B19E428}" type="presParOf" srcId="{009FDFA2-46B3-47B2-8000-F38DE1D43017}" destId="{7DE20FED-8C9E-4A5E-AD11-E2889A439FA1}" srcOrd="12" destOrd="0" presId="urn:microsoft.com/office/officeart/2005/8/layout/chevro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35992678-717C-4B23-8180-3426DDAAD559}" type="presOf" srcId="{B10996AC-546A-45CA-8754-9C8E3245EDA6}" destId="{7F7C9251-0234-48E9-810D-D87803872AAF}" srcOrd="0" destOrd="0" presId="urn:microsoft.com/office/officeart/2005/8/layout/chevron1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4152DE3A-53D8-423C-B474-2E496622B71E}" type="presOf" srcId="{0F586259-3CA4-43C0-8F38-F32DDCF90CA3}" destId="{660BC76B-D459-40F8-B8C9-AAED627ECC37}" srcOrd="0" destOrd="0" presId="urn:microsoft.com/office/officeart/2005/8/layout/chevron1"/>
    <dgm:cxn modelId="{DEF9F35D-1171-4FE3-8965-325142506532}" type="presOf" srcId="{2983A860-F14E-4447-876F-F0D753656C83}" destId="{6AE8344C-808A-493C-88C5-92068E43A522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59D35141-4C60-46D4-B9DD-A1DA4D986EC6}" type="presOf" srcId="{9CF07938-3365-4729-8DE7-C4AB3D70FF36}" destId="{7DE20FED-8C9E-4A5E-AD11-E2889A439FA1}" srcOrd="0" destOrd="0" presId="urn:microsoft.com/office/officeart/2005/8/layout/chevron1"/>
    <dgm:cxn modelId="{588FFD1D-A958-4EFE-A6C8-18605DB970E4}" type="presOf" srcId="{5275D811-1526-4DC3-AF85-9A98D5CE1628}" destId="{22931519-E80A-4459-9E06-4AE8ECA0C767}" srcOrd="0" destOrd="0" presId="urn:microsoft.com/office/officeart/2005/8/layout/chevron1"/>
    <dgm:cxn modelId="{B7F97F75-0DE2-4521-A3BF-B1DE7223532C}" type="presOf" srcId="{7925A1A6-4611-437F-9FEC-24C1B06D4A79}" destId="{0E3F200F-D45B-4517-91BF-0714AFD9C824}" srcOrd="0" destOrd="0" presId="urn:microsoft.com/office/officeart/2005/8/layout/chevron1"/>
    <dgm:cxn modelId="{D5464CC7-0095-45A3-89FB-C3842065AD03}" type="presOf" srcId="{1B776507-8227-4E6D-8684-B6A204111385}" destId="{009FDFA2-46B3-47B2-8000-F38DE1D43017}" srcOrd="0" destOrd="0" presId="urn:microsoft.com/office/officeart/2005/8/layout/chevron1"/>
    <dgm:cxn modelId="{E3EBCC7A-0D55-468D-A990-8E8EF7B852E1}" type="presOf" srcId="{8059A13B-8E50-4555-8A18-3F0B1105B86D}" destId="{0480CB48-AD7A-418D-A12A-738F5971307C}" srcOrd="0" destOrd="0" presId="urn:microsoft.com/office/officeart/2005/8/layout/chevron1"/>
    <dgm:cxn modelId="{08DD7BC0-A470-473C-BE30-FDCEA9DB6209}" type="presParOf" srcId="{009FDFA2-46B3-47B2-8000-F38DE1D43017}" destId="{7F7C9251-0234-48E9-810D-D87803872AAF}" srcOrd="0" destOrd="0" presId="urn:microsoft.com/office/officeart/2005/8/layout/chevron1"/>
    <dgm:cxn modelId="{8EA76AD5-2D42-469E-A99C-C0AEE007C508}" type="presParOf" srcId="{009FDFA2-46B3-47B2-8000-F38DE1D43017}" destId="{F4DACA6C-B759-46D4-BA4E-DD3981AA179E}" srcOrd="1" destOrd="0" presId="urn:microsoft.com/office/officeart/2005/8/layout/chevron1"/>
    <dgm:cxn modelId="{564ED9FC-225F-4B7A-BA60-51A748631F9C}" type="presParOf" srcId="{009FDFA2-46B3-47B2-8000-F38DE1D43017}" destId="{6AE8344C-808A-493C-88C5-92068E43A522}" srcOrd="2" destOrd="0" presId="urn:microsoft.com/office/officeart/2005/8/layout/chevron1"/>
    <dgm:cxn modelId="{3F6690D1-5F71-4194-8919-8924E5361356}" type="presParOf" srcId="{009FDFA2-46B3-47B2-8000-F38DE1D43017}" destId="{75349B76-D8DF-41CA-9BBC-9B8F44734977}" srcOrd="3" destOrd="0" presId="urn:microsoft.com/office/officeart/2005/8/layout/chevron1"/>
    <dgm:cxn modelId="{DE6CB27B-017F-40CB-B0B9-B3F670A1D36E}" type="presParOf" srcId="{009FDFA2-46B3-47B2-8000-F38DE1D43017}" destId="{0E3F200F-D45B-4517-91BF-0714AFD9C824}" srcOrd="4" destOrd="0" presId="urn:microsoft.com/office/officeart/2005/8/layout/chevron1"/>
    <dgm:cxn modelId="{3988B644-B0E3-4C41-8E63-51414CFFB5BB}" type="presParOf" srcId="{009FDFA2-46B3-47B2-8000-F38DE1D43017}" destId="{90D79433-1E9A-454B-B19D-89BFF5A8ACC3}" srcOrd="5" destOrd="0" presId="urn:microsoft.com/office/officeart/2005/8/layout/chevron1"/>
    <dgm:cxn modelId="{B213DA58-1D03-4049-95A8-DD25ADD31760}" type="presParOf" srcId="{009FDFA2-46B3-47B2-8000-F38DE1D43017}" destId="{660BC76B-D459-40F8-B8C9-AAED627ECC37}" srcOrd="6" destOrd="0" presId="urn:microsoft.com/office/officeart/2005/8/layout/chevron1"/>
    <dgm:cxn modelId="{F3103CA7-3EDA-4E0F-81DD-4FCEBEFF636A}" type="presParOf" srcId="{009FDFA2-46B3-47B2-8000-F38DE1D43017}" destId="{F49DCC21-604C-4155-8E99-64FD8CBD645D}" srcOrd="7" destOrd="0" presId="urn:microsoft.com/office/officeart/2005/8/layout/chevron1"/>
    <dgm:cxn modelId="{F24BF4AA-3E87-4263-8431-9DF53B85E62D}" type="presParOf" srcId="{009FDFA2-46B3-47B2-8000-F38DE1D43017}" destId="{0480CB48-AD7A-418D-A12A-738F5971307C}" srcOrd="8" destOrd="0" presId="urn:microsoft.com/office/officeart/2005/8/layout/chevron1"/>
    <dgm:cxn modelId="{88124A1F-4E87-4BFD-85E1-23BC835EEA6E}" type="presParOf" srcId="{009FDFA2-46B3-47B2-8000-F38DE1D43017}" destId="{591DCA51-0D59-4E1D-B9E2-DC6EEE632803}" srcOrd="9" destOrd="0" presId="urn:microsoft.com/office/officeart/2005/8/layout/chevron1"/>
    <dgm:cxn modelId="{3A0721E1-8D6E-49EB-ADD3-3670A7E11FD0}" type="presParOf" srcId="{009FDFA2-46B3-47B2-8000-F38DE1D43017}" destId="{22931519-E80A-4459-9E06-4AE8ECA0C767}" srcOrd="10" destOrd="0" presId="urn:microsoft.com/office/officeart/2005/8/layout/chevron1"/>
    <dgm:cxn modelId="{757F5160-2CC3-46D1-A0A6-0CA1FA17B312}" type="presParOf" srcId="{009FDFA2-46B3-47B2-8000-F38DE1D43017}" destId="{F80628BF-85B8-4E57-BE43-95C988DB0C5D}" srcOrd="11" destOrd="0" presId="urn:microsoft.com/office/officeart/2005/8/layout/chevron1"/>
    <dgm:cxn modelId="{47C61402-81E1-4E76-80D3-02577625E4EF}" type="presParOf" srcId="{009FDFA2-46B3-47B2-8000-F38DE1D43017}" destId="{7DE20FED-8C9E-4A5E-AD11-E2889A439FA1}" srcOrd="12" destOrd="0" presId="urn:microsoft.com/office/officeart/2005/8/layout/chevro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327F296-ADA0-4695-8B79-F13925E4FC9A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882501-ABF4-46CD-84D3-FE52333A32CA}">
      <dgm:prSet phldrT="[Text]"/>
      <dgm:spPr/>
      <dgm:t>
        <a:bodyPr/>
        <a:lstStyle/>
        <a:p>
          <a:r>
            <a:rPr lang="en-US" dirty="0" smtClean="0"/>
            <a:t>Pre-Training</a:t>
          </a:r>
        </a:p>
        <a:p>
          <a:r>
            <a:rPr lang="en-US" dirty="0" smtClean="0"/>
            <a:t>Process</a:t>
          </a:r>
          <a:endParaRPr lang="en-US" dirty="0"/>
        </a:p>
      </dgm:t>
    </dgm:pt>
    <dgm:pt modelId="{D133F203-E486-4C85-AF7E-95308C69D3F6}" type="parTrans" cxnId="{407A308A-EA8B-4853-B76C-B6E25668F191}">
      <dgm:prSet/>
      <dgm:spPr/>
      <dgm:t>
        <a:bodyPr/>
        <a:lstStyle/>
        <a:p>
          <a:endParaRPr lang="en-US"/>
        </a:p>
      </dgm:t>
    </dgm:pt>
    <dgm:pt modelId="{68A5E35B-B8C5-4DF6-B4FA-01204D95F5C3}" type="sibTrans" cxnId="{407A308A-EA8B-4853-B76C-B6E25668F191}">
      <dgm:prSet/>
      <dgm:spPr/>
      <dgm:t>
        <a:bodyPr/>
        <a:lstStyle/>
        <a:p>
          <a:endParaRPr lang="en-US"/>
        </a:p>
      </dgm:t>
    </dgm:pt>
    <dgm:pt modelId="{6ABC22FB-0F28-4AB1-BB07-1A6D058ED158}">
      <dgm:prSet phldrT="[Text]"/>
      <dgm:spPr/>
      <dgm:t>
        <a:bodyPr/>
        <a:lstStyle/>
        <a:p>
          <a:r>
            <a:rPr lang="en-US" dirty="0" smtClean="0"/>
            <a:t>Training</a:t>
          </a:r>
        </a:p>
        <a:p>
          <a:r>
            <a:rPr lang="en-US" dirty="0" smtClean="0"/>
            <a:t>Process</a:t>
          </a:r>
          <a:endParaRPr lang="en-US" dirty="0"/>
        </a:p>
      </dgm:t>
    </dgm:pt>
    <dgm:pt modelId="{B9C7550F-84FC-43AA-B7AF-1C3814ABD6D2}" type="parTrans" cxnId="{0F00FDAA-0238-4047-8641-0D0EF91AA9EE}">
      <dgm:prSet/>
      <dgm:spPr/>
      <dgm:t>
        <a:bodyPr/>
        <a:lstStyle/>
        <a:p>
          <a:endParaRPr lang="en-US"/>
        </a:p>
      </dgm:t>
    </dgm:pt>
    <dgm:pt modelId="{E62BFB0A-4F90-4603-9E6D-7C794F995A9B}" type="sibTrans" cxnId="{0F00FDAA-0238-4047-8641-0D0EF91AA9EE}">
      <dgm:prSet/>
      <dgm:spPr/>
      <dgm:t>
        <a:bodyPr/>
        <a:lstStyle/>
        <a:p>
          <a:endParaRPr lang="en-US"/>
        </a:p>
      </dgm:t>
    </dgm:pt>
    <dgm:pt modelId="{BD532D00-FCE8-4BE5-869F-5C89AC20F14B}">
      <dgm:prSet phldrT="[Text]"/>
      <dgm:spPr/>
      <dgm:t>
        <a:bodyPr/>
        <a:lstStyle/>
        <a:p>
          <a:r>
            <a:rPr lang="en-US" dirty="0" smtClean="0"/>
            <a:t>Post Training </a:t>
          </a:r>
        </a:p>
        <a:p>
          <a:r>
            <a:rPr lang="en-US" dirty="0" smtClean="0"/>
            <a:t>Process</a:t>
          </a:r>
          <a:endParaRPr lang="en-US" dirty="0"/>
        </a:p>
      </dgm:t>
    </dgm:pt>
    <dgm:pt modelId="{697DD127-D354-4F83-8C64-9BF87CE7649B}" type="parTrans" cxnId="{3D6B724A-DC81-4B0F-86DE-F8B13645C910}">
      <dgm:prSet/>
      <dgm:spPr/>
      <dgm:t>
        <a:bodyPr/>
        <a:lstStyle/>
        <a:p>
          <a:endParaRPr lang="en-US"/>
        </a:p>
      </dgm:t>
    </dgm:pt>
    <dgm:pt modelId="{862947D4-F8F7-47DF-8889-B7D6553C6E46}" type="sibTrans" cxnId="{3D6B724A-DC81-4B0F-86DE-F8B13645C910}">
      <dgm:prSet/>
      <dgm:spPr/>
      <dgm:t>
        <a:bodyPr/>
        <a:lstStyle/>
        <a:p>
          <a:endParaRPr lang="en-US"/>
        </a:p>
      </dgm:t>
    </dgm:pt>
    <dgm:pt modelId="{712882B8-4E2E-43BB-9901-8E9B5E9622EB}" type="pres">
      <dgm:prSet presAssocID="{2327F296-ADA0-4695-8B79-F13925E4FC9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2A1DE4B-631F-4F9F-AB1B-5CCF8DC4C205}" type="pres">
      <dgm:prSet presAssocID="{6C882501-ABF4-46CD-84D3-FE52333A32CA}" presName="composite" presStyleCnt="0"/>
      <dgm:spPr/>
    </dgm:pt>
    <dgm:pt modelId="{E66BD73D-CBFE-4A87-A677-EA7F8704CFB8}" type="pres">
      <dgm:prSet presAssocID="{6C882501-ABF4-46CD-84D3-FE52333A32CA}" presName="LShape" presStyleLbl="alignNode1" presStyleIdx="0" presStyleCnt="5"/>
      <dgm:spPr/>
    </dgm:pt>
    <dgm:pt modelId="{B132DD7F-8E9C-4389-9496-1DA7F3631346}" type="pres">
      <dgm:prSet presAssocID="{6C882501-ABF4-46CD-84D3-FE52333A32CA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21EDA-2316-412C-A957-E0C8B5E9A03C}" type="pres">
      <dgm:prSet presAssocID="{6C882501-ABF4-46CD-84D3-FE52333A32CA}" presName="Triangle" presStyleLbl="alignNode1" presStyleIdx="1" presStyleCnt="5"/>
      <dgm:spPr/>
    </dgm:pt>
    <dgm:pt modelId="{40B52046-D416-4EEA-B211-8FAC813D7B65}" type="pres">
      <dgm:prSet presAssocID="{68A5E35B-B8C5-4DF6-B4FA-01204D95F5C3}" presName="sibTrans" presStyleCnt="0"/>
      <dgm:spPr/>
    </dgm:pt>
    <dgm:pt modelId="{CB166366-8ACA-4D46-A4B2-F1D48C7A6DB8}" type="pres">
      <dgm:prSet presAssocID="{68A5E35B-B8C5-4DF6-B4FA-01204D95F5C3}" presName="space" presStyleCnt="0"/>
      <dgm:spPr/>
    </dgm:pt>
    <dgm:pt modelId="{1B61B0DA-A94A-4C13-A77F-8529144C19F6}" type="pres">
      <dgm:prSet presAssocID="{6ABC22FB-0F28-4AB1-BB07-1A6D058ED158}" presName="composite" presStyleCnt="0"/>
      <dgm:spPr/>
    </dgm:pt>
    <dgm:pt modelId="{6F0558AC-127F-4056-A817-5C9AA805E968}" type="pres">
      <dgm:prSet presAssocID="{6ABC22FB-0F28-4AB1-BB07-1A6D058ED158}" presName="LShape" presStyleLbl="alignNode1" presStyleIdx="2" presStyleCnt="5"/>
      <dgm:spPr/>
    </dgm:pt>
    <dgm:pt modelId="{DCF5814B-B263-490B-8FDB-010BC0B5BBBF}" type="pres">
      <dgm:prSet presAssocID="{6ABC22FB-0F28-4AB1-BB07-1A6D058ED158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3BF13-862E-4CFB-99F8-88E004FE7E48}" type="pres">
      <dgm:prSet presAssocID="{6ABC22FB-0F28-4AB1-BB07-1A6D058ED158}" presName="Triangle" presStyleLbl="alignNode1" presStyleIdx="3" presStyleCnt="5"/>
      <dgm:spPr/>
    </dgm:pt>
    <dgm:pt modelId="{70E804B0-3B89-4FC0-A1BF-409CAA94994E}" type="pres">
      <dgm:prSet presAssocID="{E62BFB0A-4F90-4603-9E6D-7C794F995A9B}" presName="sibTrans" presStyleCnt="0"/>
      <dgm:spPr/>
    </dgm:pt>
    <dgm:pt modelId="{09C16FC7-6F80-427F-944F-B78C5FCE7474}" type="pres">
      <dgm:prSet presAssocID="{E62BFB0A-4F90-4603-9E6D-7C794F995A9B}" presName="space" presStyleCnt="0"/>
      <dgm:spPr/>
    </dgm:pt>
    <dgm:pt modelId="{48016A1F-2E76-428A-BBDF-0ADD6389614E}" type="pres">
      <dgm:prSet presAssocID="{BD532D00-FCE8-4BE5-869F-5C89AC20F14B}" presName="composite" presStyleCnt="0"/>
      <dgm:spPr/>
    </dgm:pt>
    <dgm:pt modelId="{EA041BDC-4583-48B7-BBF7-C289E43F910C}" type="pres">
      <dgm:prSet presAssocID="{BD532D00-FCE8-4BE5-869F-5C89AC20F14B}" presName="LShape" presStyleLbl="alignNode1" presStyleIdx="4" presStyleCnt="5"/>
      <dgm:spPr/>
    </dgm:pt>
    <dgm:pt modelId="{BC101A8D-D2BF-4C72-8ECD-81F87E4D3798}" type="pres">
      <dgm:prSet presAssocID="{BD532D00-FCE8-4BE5-869F-5C89AC20F14B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6B724A-DC81-4B0F-86DE-F8B13645C910}" srcId="{2327F296-ADA0-4695-8B79-F13925E4FC9A}" destId="{BD532D00-FCE8-4BE5-869F-5C89AC20F14B}" srcOrd="2" destOrd="0" parTransId="{697DD127-D354-4F83-8C64-9BF87CE7649B}" sibTransId="{862947D4-F8F7-47DF-8889-B7D6553C6E46}"/>
    <dgm:cxn modelId="{0F00FDAA-0238-4047-8641-0D0EF91AA9EE}" srcId="{2327F296-ADA0-4695-8B79-F13925E4FC9A}" destId="{6ABC22FB-0F28-4AB1-BB07-1A6D058ED158}" srcOrd="1" destOrd="0" parTransId="{B9C7550F-84FC-43AA-B7AF-1C3814ABD6D2}" sibTransId="{E62BFB0A-4F90-4603-9E6D-7C794F995A9B}"/>
    <dgm:cxn modelId="{407A308A-EA8B-4853-B76C-B6E25668F191}" srcId="{2327F296-ADA0-4695-8B79-F13925E4FC9A}" destId="{6C882501-ABF4-46CD-84D3-FE52333A32CA}" srcOrd="0" destOrd="0" parTransId="{D133F203-E486-4C85-AF7E-95308C69D3F6}" sibTransId="{68A5E35B-B8C5-4DF6-B4FA-01204D95F5C3}"/>
    <dgm:cxn modelId="{04A15B7E-51BB-42DC-9CE5-DF00C4AC5176}" type="presOf" srcId="{6C882501-ABF4-46CD-84D3-FE52333A32CA}" destId="{B132DD7F-8E9C-4389-9496-1DA7F3631346}" srcOrd="0" destOrd="0" presId="urn:microsoft.com/office/officeart/2009/3/layout/StepUpProcess"/>
    <dgm:cxn modelId="{84F24F72-4B32-4AB6-B3DA-FFEDAA1B1F0C}" type="presOf" srcId="{2327F296-ADA0-4695-8B79-F13925E4FC9A}" destId="{712882B8-4E2E-43BB-9901-8E9B5E9622EB}" srcOrd="0" destOrd="0" presId="urn:microsoft.com/office/officeart/2009/3/layout/StepUpProcess"/>
    <dgm:cxn modelId="{C3B79357-1754-4A8D-93F4-37A366CD37F9}" type="presOf" srcId="{BD532D00-FCE8-4BE5-869F-5C89AC20F14B}" destId="{BC101A8D-D2BF-4C72-8ECD-81F87E4D3798}" srcOrd="0" destOrd="0" presId="urn:microsoft.com/office/officeart/2009/3/layout/StepUpProcess"/>
    <dgm:cxn modelId="{C4A4F56E-019D-4809-A480-0F76571A209C}" type="presOf" srcId="{6ABC22FB-0F28-4AB1-BB07-1A6D058ED158}" destId="{DCF5814B-B263-490B-8FDB-010BC0B5BBBF}" srcOrd="0" destOrd="0" presId="urn:microsoft.com/office/officeart/2009/3/layout/StepUpProcess"/>
    <dgm:cxn modelId="{4EEA7EC7-4728-453F-A8C4-E3BC6224A7E8}" type="presParOf" srcId="{712882B8-4E2E-43BB-9901-8E9B5E9622EB}" destId="{52A1DE4B-631F-4F9F-AB1B-5CCF8DC4C205}" srcOrd="0" destOrd="0" presId="urn:microsoft.com/office/officeart/2009/3/layout/StepUpProcess"/>
    <dgm:cxn modelId="{AC23320B-242B-43DF-B91E-42BCFEE87B2D}" type="presParOf" srcId="{52A1DE4B-631F-4F9F-AB1B-5CCF8DC4C205}" destId="{E66BD73D-CBFE-4A87-A677-EA7F8704CFB8}" srcOrd="0" destOrd="0" presId="urn:microsoft.com/office/officeart/2009/3/layout/StepUpProcess"/>
    <dgm:cxn modelId="{C5ED78EC-2C8A-44E7-B00E-9E2449D674E3}" type="presParOf" srcId="{52A1DE4B-631F-4F9F-AB1B-5CCF8DC4C205}" destId="{B132DD7F-8E9C-4389-9496-1DA7F3631346}" srcOrd="1" destOrd="0" presId="urn:microsoft.com/office/officeart/2009/3/layout/StepUpProcess"/>
    <dgm:cxn modelId="{F7079375-152B-4064-908A-42D6F7E7CB1B}" type="presParOf" srcId="{52A1DE4B-631F-4F9F-AB1B-5CCF8DC4C205}" destId="{62221EDA-2316-412C-A957-E0C8B5E9A03C}" srcOrd="2" destOrd="0" presId="urn:microsoft.com/office/officeart/2009/3/layout/StepUpProcess"/>
    <dgm:cxn modelId="{31EDB52C-BEA8-4DED-9235-5A0992D21DE3}" type="presParOf" srcId="{712882B8-4E2E-43BB-9901-8E9B5E9622EB}" destId="{40B52046-D416-4EEA-B211-8FAC813D7B65}" srcOrd="1" destOrd="0" presId="urn:microsoft.com/office/officeart/2009/3/layout/StepUpProcess"/>
    <dgm:cxn modelId="{A127036E-3254-41BC-9B23-4925AF9329A0}" type="presParOf" srcId="{40B52046-D416-4EEA-B211-8FAC813D7B65}" destId="{CB166366-8ACA-4D46-A4B2-F1D48C7A6DB8}" srcOrd="0" destOrd="0" presId="urn:microsoft.com/office/officeart/2009/3/layout/StepUpProcess"/>
    <dgm:cxn modelId="{0B4526BD-28EA-4C63-8E18-4D46F10E9883}" type="presParOf" srcId="{712882B8-4E2E-43BB-9901-8E9B5E9622EB}" destId="{1B61B0DA-A94A-4C13-A77F-8529144C19F6}" srcOrd="2" destOrd="0" presId="urn:microsoft.com/office/officeart/2009/3/layout/StepUpProcess"/>
    <dgm:cxn modelId="{6FE00490-7C6F-4445-9D6E-69EA7EE38C4E}" type="presParOf" srcId="{1B61B0DA-A94A-4C13-A77F-8529144C19F6}" destId="{6F0558AC-127F-4056-A817-5C9AA805E968}" srcOrd="0" destOrd="0" presId="urn:microsoft.com/office/officeart/2009/3/layout/StepUpProcess"/>
    <dgm:cxn modelId="{4DDAB8E0-2B6D-402D-8D45-A9E9FC66085B}" type="presParOf" srcId="{1B61B0DA-A94A-4C13-A77F-8529144C19F6}" destId="{DCF5814B-B263-490B-8FDB-010BC0B5BBBF}" srcOrd="1" destOrd="0" presId="urn:microsoft.com/office/officeart/2009/3/layout/StepUpProcess"/>
    <dgm:cxn modelId="{0EEBD843-DB5A-46AB-B236-68748FABB9F9}" type="presParOf" srcId="{1B61B0DA-A94A-4C13-A77F-8529144C19F6}" destId="{8F13BF13-862E-4CFB-99F8-88E004FE7E48}" srcOrd="2" destOrd="0" presId="urn:microsoft.com/office/officeart/2009/3/layout/StepUpProcess"/>
    <dgm:cxn modelId="{0A691A0E-A73F-4BD5-8231-2A66618D0EEA}" type="presParOf" srcId="{712882B8-4E2E-43BB-9901-8E9B5E9622EB}" destId="{70E804B0-3B89-4FC0-A1BF-409CAA94994E}" srcOrd="3" destOrd="0" presId="urn:microsoft.com/office/officeart/2009/3/layout/StepUpProcess"/>
    <dgm:cxn modelId="{EDE527BD-55D5-49D1-B638-B547EBB5D54D}" type="presParOf" srcId="{70E804B0-3B89-4FC0-A1BF-409CAA94994E}" destId="{09C16FC7-6F80-427F-944F-B78C5FCE7474}" srcOrd="0" destOrd="0" presId="urn:microsoft.com/office/officeart/2009/3/layout/StepUpProcess"/>
    <dgm:cxn modelId="{48EA0320-10D2-4805-BA91-C1008B3B7472}" type="presParOf" srcId="{712882B8-4E2E-43BB-9901-8E9B5E9622EB}" destId="{48016A1F-2E76-428A-BBDF-0ADD6389614E}" srcOrd="4" destOrd="0" presId="urn:microsoft.com/office/officeart/2009/3/layout/StepUpProcess"/>
    <dgm:cxn modelId="{BFC80662-C6F9-467C-8F48-74109732466E}" type="presParOf" srcId="{48016A1F-2E76-428A-BBDF-0ADD6389614E}" destId="{EA041BDC-4583-48B7-BBF7-C289E43F910C}" srcOrd="0" destOrd="0" presId="urn:microsoft.com/office/officeart/2009/3/layout/StepUpProcess"/>
    <dgm:cxn modelId="{4AA99F09-1814-4860-A85B-6EB5DCBE07FB}" type="presParOf" srcId="{48016A1F-2E76-428A-BBDF-0ADD6389614E}" destId="{BC101A8D-D2BF-4C72-8ECD-81F87E4D379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63682C-E0C4-450D-9D7B-B2658297F2EE}" type="presOf" srcId="{B10996AC-546A-45CA-8754-9C8E3245EDA6}" destId="{7F7C9251-0234-48E9-810D-D87803872AAF}" srcOrd="0" destOrd="0" presId="urn:microsoft.com/office/officeart/2005/8/layout/chevron1"/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D06A08EC-DE40-481C-A4FA-C43D82400C68}" type="presOf" srcId="{8059A13B-8E50-4555-8A18-3F0B1105B86D}" destId="{0480CB48-AD7A-418D-A12A-738F5971307C}" srcOrd="0" destOrd="0" presId="urn:microsoft.com/office/officeart/2005/8/layout/chevron1"/>
    <dgm:cxn modelId="{E8AD7D35-0FEB-4201-88CC-EBF29430299E}" type="presOf" srcId="{0F586259-3CA4-43C0-8F38-F32DDCF90CA3}" destId="{660BC76B-D459-40F8-B8C9-AAED627ECC37}" srcOrd="0" destOrd="0" presId="urn:microsoft.com/office/officeart/2005/8/layout/chevron1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0CFD85BA-DE4B-4DD6-A9AC-7F72A73F5C8A}" type="presOf" srcId="{9CF07938-3365-4729-8DE7-C4AB3D70FF36}" destId="{7DE20FED-8C9E-4A5E-AD11-E2889A439FA1}" srcOrd="0" destOrd="0" presId="urn:microsoft.com/office/officeart/2005/8/layout/chevron1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A2C6AA2F-4C0C-4EAD-8C03-A35867A55184}" type="presOf" srcId="{5275D811-1526-4DC3-AF85-9A98D5CE1628}" destId="{22931519-E80A-4459-9E06-4AE8ECA0C767}" srcOrd="0" destOrd="0" presId="urn:microsoft.com/office/officeart/2005/8/layout/chevron1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814DA50A-0D5C-4D5B-80CF-EA2D8D0C54F5}" type="presOf" srcId="{7925A1A6-4611-437F-9FEC-24C1B06D4A79}" destId="{0E3F200F-D45B-4517-91BF-0714AFD9C824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86D74551-0C24-49B3-9453-88D43AE7A694}" type="presOf" srcId="{2983A860-F14E-4447-876F-F0D753656C83}" destId="{6AE8344C-808A-493C-88C5-92068E43A522}" srcOrd="0" destOrd="0" presId="urn:microsoft.com/office/officeart/2005/8/layout/chevron1"/>
    <dgm:cxn modelId="{30D1C571-B7DA-4DA3-8ACA-A6936BD77A50}" type="presOf" srcId="{1B776507-8227-4E6D-8684-B6A204111385}" destId="{009FDFA2-46B3-47B2-8000-F38DE1D43017}" srcOrd="0" destOrd="0" presId="urn:microsoft.com/office/officeart/2005/8/layout/chevron1"/>
    <dgm:cxn modelId="{94F7E20E-3A77-43F3-89EA-39AD2B188B7A}" type="presParOf" srcId="{009FDFA2-46B3-47B2-8000-F38DE1D43017}" destId="{7F7C9251-0234-48E9-810D-D87803872AAF}" srcOrd="0" destOrd="0" presId="urn:microsoft.com/office/officeart/2005/8/layout/chevron1"/>
    <dgm:cxn modelId="{AD36D5C8-40A6-47DF-9DA0-73FA40510855}" type="presParOf" srcId="{009FDFA2-46B3-47B2-8000-F38DE1D43017}" destId="{F4DACA6C-B759-46D4-BA4E-DD3981AA179E}" srcOrd="1" destOrd="0" presId="urn:microsoft.com/office/officeart/2005/8/layout/chevron1"/>
    <dgm:cxn modelId="{4EF69887-A8CE-4671-9F29-96D77021D2C5}" type="presParOf" srcId="{009FDFA2-46B3-47B2-8000-F38DE1D43017}" destId="{6AE8344C-808A-493C-88C5-92068E43A522}" srcOrd="2" destOrd="0" presId="urn:microsoft.com/office/officeart/2005/8/layout/chevron1"/>
    <dgm:cxn modelId="{14E82FFD-3A8D-4B90-9F08-C292A03D3C44}" type="presParOf" srcId="{009FDFA2-46B3-47B2-8000-F38DE1D43017}" destId="{75349B76-D8DF-41CA-9BBC-9B8F44734977}" srcOrd="3" destOrd="0" presId="urn:microsoft.com/office/officeart/2005/8/layout/chevron1"/>
    <dgm:cxn modelId="{AAF147D7-41B7-4067-8627-DA7E1016612E}" type="presParOf" srcId="{009FDFA2-46B3-47B2-8000-F38DE1D43017}" destId="{0E3F200F-D45B-4517-91BF-0714AFD9C824}" srcOrd="4" destOrd="0" presId="urn:microsoft.com/office/officeart/2005/8/layout/chevron1"/>
    <dgm:cxn modelId="{0BA8773E-0D2D-4A7A-BAF2-0BA5866274CB}" type="presParOf" srcId="{009FDFA2-46B3-47B2-8000-F38DE1D43017}" destId="{90D79433-1E9A-454B-B19D-89BFF5A8ACC3}" srcOrd="5" destOrd="0" presId="urn:microsoft.com/office/officeart/2005/8/layout/chevron1"/>
    <dgm:cxn modelId="{69A0B8C6-B847-4885-8EA6-3C991C529FF4}" type="presParOf" srcId="{009FDFA2-46B3-47B2-8000-F38DE1D43017}" destId="{660BC76B-D459-40F8-B8C9-AAED627ECC37}" srcOrd="6" destOrd="0" presId="urn:microsoft.com/office/officeart/2005/8/layout/chevron1"/>
    <dgm:cxn modelId="{B097F115-7201-4D65-BE05-CF6197865BDE}" type="presParOf" srcId="{009FDFA2-46B3-47B2-8000-F38DE1D43017}" destId="{F49DCC21-604C-4155-8E99-64FD8CBD645D}" srcOrd="7" destOrd="0" presId="urn:microsoft.com/office/officeart/2005/8/layout/chevron1"/>
    <dgm:cxn modelId="{C3482000-142C-4D90-A587-C3BCC286CBE4}" type="presParOf" srcId="{009FDFA2-46B3-47B2-8000-F38DE1D43017}" destId="{0480CB48-AD7A-418D-A12A-738F5971307C}" srcOrd="8" destOrd="0" presId="urn:microsoft.com/office/officeart/2005/8/layout/chevron1"/>
    <dgm:cxn modelId="{974A865A-7BF1-44E0-A0BB-F70025C92B67}" type="presParOf" srcId="{009FDFA2-46B3-47B2-8000-F38DE1D43017}" destId="{591DCA51-0D59-4E1D-B9E2-DC6EEE632803}" srcOrd="9" destOrd="0" presId="urn:microsoft.com/office/officeart/2005/8/layout/chevron1"/>
    <dgm:cxn modelId="{6A3CFD75-102D-4CD9-A4E8-A664C4CCBB8B}" type="presParOf" srcId="{009FDFA2-46B3-47B2-8000-F38DE1D43017}" destId="{22931519-E80A-4459-9E06-4AE8ECA0C767}" srcOrd="10" destOrd="0" presId="urn:microsoft.com/office/officeart/2005/8/layout/chevron1"/>
    <dgm:cxn modelId="{F93AFCFE-FC49-453C-9EF5-F4FEDBD2DEE0}" type="presParOf" srcId="{009FDFA2-46B3-47B2-8000-F38DE1D43017}" destId="{F80628BF-85B8-4E57-BE43-95C988DB0C5D}" srcOrd="11" destOrd="0" presId="urn:microsoft.com/office/officeart/2005/8/layout/chevron1"/>
    <dgm:cxn modelId="{D20C8241-4B17-4E84-BA70-578AFD1AE837}" type="presParOf" srcId="{009FDFA2-46B3-47B2-8000-F38DE1D43017}" destId="{7DE20FED-8C9E-4A5E-AD11-E2889A439FA1}" srcOrd="12" destOrd="0" presId="urn:microsoft.com/office/officeart/2005/8/layout/chevro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BE0B58ED-ED0B-4523-A159-E150C641E53C}" type="presOf" srcId="{7925A1A6-4611-437F-9FEC-24C1B06D4A79}" destId="{0E3F200F-D45B-4517-91BF-0714AFD9C824}" srcOrd="0" destOrd="0" presId="urn:microsoft.com/office/officeart/2005/8/layout/chevron1"/>
    <dgm:cxn modelId="{79C822F0-3ED0-4931-A710-F564B8A9597E}" type="presOf" srcId="{1B776507-8227-4E6D-8684-B6A204111385}" destId="{009FDFA2-46B3-47B2-8000-F38DE1D43017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7C41978E-0B8B-43E0-919A-F501FB43D50F}" type="presOf" srcId="{8059A13B-8E50-4555-8A18-3F0B1105B86D}" destId="{0480CB48-AD7A-418D-A12A-738F5971307C}" srcOrd="0" destOrd="0" presId="urn:microsoft.com/office/officeart/2005/8/layout/chevron1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6B9FD199-04C3-4050-ABDA-03C1AAFAC349}" type="presOf" srcId="{2983A860-F14E-4447-876F-F0D753656C83}" destId="{6AE8344C-808A-493C-88C5-92068E43A522}" srcOrd="0" destOrd="0" presId="urn:microsoft.com/office/officeart/2005/8/layout/chevron1"/>
    <dgm:cxn modelId="{828643C4-9706-4AA7-AC68-8163119C23BD}" type="presOf" srcId="{5275D811-1526-4DC3-AF85-9A98D5CE1628}" destId="{22931519-E80A-4459-9E06-4AE8ECA0C767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02F203F8-E558-4F62-ABE4-C4352FB0C49D}" type="presOf" srcId="{9CF07938-3365-4729-8DE7-C4AB3D70FF36}" destId="{7DE20FED-8C9E-4A5E-AD11-E2889A439FA1}" srcOrd="0" destOrd="0" presId="urn:microsoft.com/office/officeart/2005/8/layout/chevron1"/>
    <dgm:cxn modelId="{A78133E3-E400-4E20-AE90-208C265C7C97}" type="presOf" srcId="{B10996AC-546A-45CA-8754-9C8E3245EDA6}" destId="{7F7C9251-0234-48E9-810D-D87803872AAF}" srcOrd="0" destOrd="0" presId="urn:microsoft.com/office/officeart/2005/8/layout/chevron1"/>
    <dgm:cxn modelId="{1E810BAD-ED6B-41EA-9503-0823EB00F188}" type="presOf" srcId="{0F586259-3CA4-43C0-8F38-F32DDCF90CA3}" destId="{660BC76B-D459-40F8-B8C9-AAED627ECC37}" srcOrd="0" destOrd="0" presId="urn:microsoft.com/office/officeart/2005/8/layout/chevron1"/>
    <dgm:cxn modelId="{EC1ADF00-7FDF-4233-B813-9AEB97158CC2}" type="presParOf" srcId="{009FDFA2-46B3-47B2-8000-F38DE1D43017}" destId="{7F7C9251-0234-48E9-810D-D87803872AAF}" srcOrd="0" destOrd="0" presId="urn:microsoft.com/office/officeart/2005/8/layout/chevron1"/>
    <dgm:cxn modelId="{DB20CEB6-EE6B-450D-9063-FEC00F0D0684}" type="presParOf" srcId="{009FDFA2-46B3-47B2-8000-F38DE1D43017}" destId="{F4DACA6C-B759-46D4-BA4E-DD3981AA179E}" srcOrd="1" destOrd="0" presId="urn:microsoft.com/office/officeart/2005/8/layout/chevron1"/>
    <dgm:cxn modelId="{3F7A5515-6DC1-49BF-83D8-3C4EC5F9EE3D}" type="presParOf" srcId="{009FDFA2-46B3-47B2-8000-F38DE1D43017}" destId="{6AE8344C-808A-493C-88C5-92068E43A522}" srcOrd="2" destOrd="0" presId="urn:microsoft.com/office/officeart/2005/8/layout/chevron1"/>
    <dgm:cxn modelId="{138004EE-5C11-4340-95C0-260B2BAF92D0}" type="presParOf" srcId="{009FDFA2-46B3-47B2-8000-F38DE1D43017}" destId="{75349B76-D8DF-41CA-9BBC-9B8F44734977}" srcOrd="3" destOrd="0" presId="urn:microsoft.com/office/officeart/2005/8/layout/chevron1"/>
    <dgm:cxn modelId="{09CA1151-EC5D-48BC-922B-4E276ACA4934}" type="presParOf" srcId="{009FDFA2-46B3-47B2-8000-F38DE1D43017}" destId="{0E3F200F-D45B-4517-91BF-0714AFD9C824}" srcOrd="4" destOrd="0" presId="urn:microsoft.com/office/officeart/2005/8/layout/chevron1"/>
    <dgm:cxn modelId="{C934C1D0-76C9-45EA-97CF-9BF5EE246FD3}" type="presParOf" srcId="{009FDFA2-46B3-47B2-8000-F38DE1D43017}" destId="{90D79433-1E9A-454B-B19D-89BFF5A8ACC3}" srcOrd="5" destOrd="0" presId="urn:microsoft.com/office/officeart/2005/8/layout/chevron1"/>
    <dgm:cxn modelId="{9CE81FEE-754A-45B2-A5DB-3EB820793E7C}" type="presParOf" srcId="{009FDFA2-46B3-47B2-8000-F38DE1D43017}" destId="{660BC76B-D459-40F8-B8C9-AAED627ECC37}" srcOrd="6" destOrd="0" presId="urn:microsoft.com/office/officeart/2005/8/layout/chevron1"/>
    <dgm:cxn modelId="{19509C16-E80D-4AE6-80F1-B86680A49C1C}" type="presParOf" srcId="{009FDFA2-46B3-47B2-8000-F38DE1D43017}" destId="{F49DCC21-604C-4155-8E99-64FD8CBD645D}" srcOrd="7" destOrd="0" presId="urn:microsoft.com/office/officeart/2005/8/layout/chevron1"/>
    <dgm:cxn modelId="{D8FA3E1F-7E4F-4F96-BCB3-14611AEBBE1C}" type="presParOf" srcId="{009FDFA2-46B3-47B2-8000-F38DE1D43017}" destId="{0480CB48-AD7A-418D-A12A-738F5971307C}" srcOrd="8" destOrd="0" presId="urn:microsoft.com/office/officeart/2005/8/layout/chevron1"/>
    <dgm:cxn modelId="{E0379283-539B-496B-BCB3-6B6E2AFFC105}" type="presParOf" srcId="{009FDFA2-46B3-47B2-8000-F38DE1D43017}" destId="{591DCA51-0D59-4E1D-B9E2-DC6EEE632803}" srcOrd="9" destOrd="0" presId="urn:microsoft.com/office/officeart/2005/8/layout/chevron1"/>
    <dgm:cxn modelId="{78C14CAB-3963-4C43-94F2-F8DDE14EDA39}" type="presParOf" srcId="{009FDFA2-46B3-47B2-8000-F38DE1D43017}" destId="{22931519-E80A-4459-9E06-4AE8ECA0C767}" srcOrd="10" destOrd="0" presId="urn:microsoft.com/office/officeart/2005/8/layout/chevron1"/>
    <dgm:cxn modelId="{FE382D94-710D-4443-B74A-2FD12432AE4E}" type="presParOf" srcId="{009FDFA2-46B3-47B2-8000-F38DE1D43017}" destId="{F80628BF-85B8-4E57-BE43-95C988DB0C5D}" srcOrd="11" destOrd="0" presId="urn:microsoft.com/office/officeart/2005/8/layout/chevron1"/>
    <dgm:cxn modelId="{10ECCC18-1329-4D51-8F15-ACB2F215DB3F}" type="presParOf" srcId="{009FDFA2-46B3-47B2-8000-F38DE1D43017}" destId="{7DE20FED-8C9E-4A5E-AD11-E2889A439FA1}" srcOrd="12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781A4D-ED1F-4390-A994-A3EC7A7B0023}" type="presOf" srcId="{2983A860-F14E-4447-876F-F0D753656C83}" destId="{6AE8344C-808A-493C-88C5-92068E43A522}" srcOrd="0" destOrd="0" presId="urn:microsoft.com/office/officeart/2005/8/layout/chevron1"/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F791903E-1CE4-4DAC-9A6B-2A24E61F2EC7}" type="presOf" srcId="{1B776507-8227-4E6D-8684-B6A204111385}" destId="{009FDFA2-46B3-47B2-8000-F38DE1D43017}" srcOrd="0" destOrd="0" presId="urn:microsoft.com/office/officeart/2005/8/layout/chevron1"/>
    <dgm:cxn modelId="{70C70B07-AEB6-4D20-9B31-5F7BE2D833DE}" type="presOf" srcId="{B10996AC-546A-45CA-8754-9C8E3245EDA6}" destId="{7F7C9251-0234-48E9-810D-D87803872AAF}" srcOrd="0" destOrd="0" presId="urn:microsoft.com/office/officeart/2005/8/layout/chevron1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D0D0EE23-2270-4D5F-A516-B16396D4BE22}" type="presOf" srcId="{5275D811-1526-4DC3-AF85-9A98D5CE1628}" destId="{22931519-E80A-4459-9E06-4AE8ECA0C767}" srcOrd="0" destOrd="0" presId="urn:microsoft.com/office/officeart/2005/8/layout/chevron1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5A56F7F5-7ED9-4EFD-9C8F-EB30D041AA90}" type="presOf" srcId="{0F586259-3CA4-43C0-8F38-F32DDCF90CA3}" destId="{660BC76B-D459-40F8-B8C9-AAED627ECC37}" srcOrd="0" destOrd="0" presId="urn:microsoft.com/office/officeart/2005/8/layout/chevron1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17184957-D725-4C64-8F30-4C00C5606036}" type="presOf" srcId="{8059A13B-8E50-4555-8A18-3F0B1105B86D}" destId="{0480CB48-AD7A-418D-A12A-738F5971307C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58B64A73-35AC-464C-98ED-2B7B04C8BFA0}" type="presOf" srcId="{7925A1A6-4611-437F-9FEC-24C1B06D4A79}" destId="{0E3F200F-D45B-4517-91BF-0714AFD9C824}" srcOrd="0" destOrd="0" presId="urn:microsoft.com/office/officeart/2005/8/layout/chevron1"/>
    <dgm:cxn modelId="{587BC3D5-FA10-433A-8F4D-0B91247E3EE6}" type="presOf" srcId="{9CF07938-3365-4729-8DE7-C4AB3D70FF36}" destId="{7DE20FED-8C9E-4A5E-AD11-E2889A439FA1}" srcOrd="0" destOrd="0" presId="urn:microsoft.com/office/officeart/2005/8/layout/chevron1"/>
    <dgm:cxn modelId="{F68FE69B-9110-41F6-A891-552A1D06E06E}" type="presParOf" srcId="{009FDFA2-46B3-47B2-8000-F38DE1D43017}" destId="{7F7C9251-0234-48E9-810D-D87803872AAF}" srcOrd="0" destOrd="0" presId="urn:microsoft.com/office/officeart/2005/8/layout/chevron1"/>
    <dgm:cxn modelId="{E5824071-CBA0-4433-8295-848182F21195}" type="presParOf" srcId="{009FDFA2-46B3-47B2-8000-F38DE1D43017}" destId="{F4DACA6C-B759-46D4-BA4E-DD3981AA179E}" srcOrd="1" destOrd="0" presId="urn:microsoft.com/office/officeart/2005/8/layout/chevron1"/>
    <dgm:cxn modelId="{411072C4-824F-40C6-97A1-B3FC217488F3}" type="presParOf" srcId="{009FDFA2-46B3-47B2-8000-F38DE1D43017}" destId="{6AE8344C-808A-493C-88C5-92068E43A522}" srcOrd="2" destOrd="0" presId="urn:microsoft.com/office/officeart/2005/8/layout/chevron1"/>
    <dgm:cxn modelId="{EBA7C3A7-1D67-4ECC-9C5D-2BF36A634524}" type="presParOf" srcId="{009FDFA2-46B3-47B2-8000-F38DE1D43017}" destId="{75349B76-D8DF-41CA-9BBC-9B8F44734977}" srcOrd="3" destOrd="0" presId="urn:microsoft.com/office/officeart/2005/8/layout/chevron1"/>
    <dgm:cxn modelId="{E759FEB9-4022-4508-AC91-DFA827828B72}" type="presParOf" srcId="{009FDFA2-46B3-47B2-8000-F38DE1D43017}" destId="{0E3F200F-D45B-4517-91BF-0714AFD9C824}" srcOrd="4" destOrd="0" presId="urn:microsoft.com/office/officeart/2005/8/layout/chevron1"/>
    <dgm:cxn modelId="{647294C8-8F83-42B3-B15E-B35B47EC6B44}" type="presParOf" srcId="{009FDFA2-46B3-47B2-8000-F38DE1D43017}" destId="{90D79433-1E9A-454B-B19D-89BFF5A8ACC3}" srcOrd="5" destOrd="0" presId="urn:microsoft.com/office/officeart/2005/8/layout/chevron1"/>
    <dgm:cxn modelId="{5AA8BD28-05BD-4F27-AC17-F39A0AF14C0C}" type="presParOf" srcId="{009FDFA2-46B3-47B2-8000-F38DE1D43017}" destId="{660BC76B-D459-40F8-B8C9-AAED627ECC37}" srcOrd="6" destOrd="0" presId="urn:microsoft.com/office/officeart/2005/8/layout/chevron1"/>
    <dgm:cxn modelId="{19B46A20-3C77-4661-83FF-159A68FEF2A6}" type="presParOf" srcId="{009FDFA2-46B3-47B2-8000-F38DE1D43017}" destId="{F49DCC21-604C-4155-8E99-64FD8CBD645D}" srcOrd="7" destOrd="0" presId="urn:microsoft.com/office/officeart/2005/8/layout/chevron1"/>
    <dgm:cxn modelId="{CF66B4DF-FE54-446C-8902-70DA797569B1}" type="presParOf" srcId="{009FDFA2-46B3-47B2-8000-F38DE1D43017}" destId="{0480CB48-AD7A-418D-A12A-738F5971307C}" srcOrd="8" destOrd="0" presId="urn:microsoft.com/office/officeart/2005/8/layout/chevron1"/>
    <dgm:cxn modelId="{7033B6B1-3B10-4A81-A0CB-84160D865660}" type="presParOf" srcId="{009FDFA2-46B3-47B2-8000-F38DE1D43017}" destId="{591DCA51-0D59-4E1D-B9E2-DC6EEE632803}" srcOrd="9" destOrd="0" presId="urn:microsoft.com/office/officeart/2005/8/layout/chevron1"/>
    <dgm:cxn modelId="{148F1EF6-D015-48DA-941B-36F413D4F7E8}" type="presParOf" srcId="{009FDFA2-46B3-47B2-8000-F38DE1D43017}" destId="{22931519-E80A-4459-9E06-4AE8ECA0C767}" srcOrd="10" destOrd="0" presId="urn:microsoft.com/office/officeart/2005/8/layout/chevron1"/>
    <dgm:cxn modelId="{E9E54912-7BAB-4B93-8962-762FC3906122}" type="presParOf" srcId="{009FDFA2-46B3-47B2-8000-F38DE1D43017}" destId="{F80628BF-85B8-4E57-BE43-95C988DB0C5D}" srcOrd="11" destOrd="0" presId="urn:microsoft.com/office/officeart/2005/8/layout/chevron1"/>
    <dgm:cxn modelId="{F227BFF7-86A6-4AF4-A85F-179F8A631363}" type="presParOf" srcId="{009FDFA2-46B3-47B2-8000-F38DE1D43017}" destId="{7DE20FED-8C9E-4A5E-AD11-E2889A439FA1}" srcOrd="12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26E1446B-8DC5-4620-AB6C-0369C55691E0}" type="presOf" srcId="{9CF07938-3365-4729-8DE7-C4AB3D70FF36}" destId="{7DE20FED-8C9E-4A5E-AD11-E2889A439FA1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F8173E31-7921-425B-BEF8-EE7CD279BB27}" type="presOf" srcId="{7925A1A6-4611-437F-9FEC-24C1B06D4A79}" destId="{0E3F200F-D45B-4517-91BF-0714AFD9C824}" srcOrd="0" destOrd="0" presId="urn:microsoft.com/office/officeart/2005/8/layout/chevron1"/>
    <dgm:cxn modelId="{4EEAB8C6-E112-429C-B2E4-EC5C31CC8C96}" type="presOf" srcId="{0F586259-3CA4-43C0-8F38-F32DDCF90CA3}" destId="{660BC76B-D459-40F8-B8C9-AAED627ECC37}" srcOrd="0" destOrd="0" presId="urn:microsoft.com/office/officeart/2005/8/layout/chevron1"/>
    <dgm:cxn modelId="{DFE373AF-DA35-4C89-A146-3AFAD11DFD6C}" type="presOf" srcId="{B10996AC-546A-45CA-8754-9C8E3245EDA6}" destId="{7F7C9251-0234-48E9-810D-D87803872AAF}" srcOrd="0" destOrd="0" presId="urn:microsoft.com/office/officeart/2005/8/layout/chevron1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4E499FCC-6253-4418-8292-A875FE29228A}" type="presOf" srcId="{8059A13B-8E50-4555-8A18-3F0B1105B86D}" destId="{0480CB48-AD7A-418D-A12A-738F5971307C}" srcOrd="0" destOrd="0" presId="urn:microsoft.com/office/officeart/2005/8/layout/chevron1"/>
    <dgm:cxn modelId="{E2D135F5-F058-4CFA-A858-165BAE70FE16}" type="presOf" srcId="{1B776507-8227-4E6D-8684-B6A204111385}" destId="{009FDFA2-46B3-47B2-8000-F38DE1D43017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86BC87ED-8349-4E9A-8F8E-52F1E26A849D}" type="presOf" srcId="{5275D811-1526-4DC3-AF85-9A98D5CE1628}" destId="{22931519-E80A-4459-9E06-4AE8ECA0C767}" srcOrd="0" destOrd="0" presId="urn:microsoft.com/office/officeart/2005/8/layout/chevron1"/>
    <dgm:cxn modelId="{A94F2926-6108-4A4E-9488-40528E662C61}" type="presOf" srcId="{2983A860-F14E-4447-876F-F0D753656C83}" destId="{6AE8344C-808A-493C-88C5-92068E43A522}" srcOrd="0" destOrd="0" presId="urn:microsoft.com/office/officeart/2005/8/layout/chevron1"/>
    <dgm:cxn modelId="{4426A765-8384-456A-AAE8-90D82590A474}" type="presParOf" srcId="{009FDFA2-46B3-47B2-8000-F38DE1D43017}" destId="{7F7C9251-0234-48E9-810D-D87803872AAF}" srcOrd="0" destOrd="0" presId="urn:microsoft.com/office/officeart/2005/8/layout/chevron1"/>
    <dgm:cxn modelId="{68110354-E1BC-4E93-A155-9BF67AC1A7F7}" type="presParOf" srcId="{009FDFA2-46B3-47B2-8000-F38DE1D43017}" destId="{F4DACA6C-B759-46D4-BA4E-DD3981AA179E}" srcOrd="1" destOrd="0" presId="urn:microsoft.com/office/officeart/2005/8/layout/chevron1"/>
    <dgm:cxn modelId="{B0215FF4-7514-43CE-A027-2D8FEBD224A7}" type="presParOf" srcId="{009FDFA2-46B3-47B2-8000-F38DE1D43017}" destId="{6AE8344C-808A-493C-88C5-92068E43A522}" srcOrd="2" destOrd="0" presId="urn:microsoft.com/office/officeart/2005/8/layout/chevron1"/>
    <dgm:cxn modelId="{310940AF-A73F-4A6E-AC73-CDB53ED46F2D}" type="presParOf" srcId="{009FDFA2-46B3-47B2-8000-F38DE1D43017}" destId="{75349B76-D8DF-41CA-9BBC-9B8F44734977}" srcOrd="3" destOrd="0" presId="urn:microsoft.com/office/officeart/2005/8/layout/chevron1"/>
    <dgm:cxn modelId="{2042DC87-68B6-45CC-A73B-6ADBCAA94D11}" type="presParOf" srcId="{009FDFA2-46B3-47B2-8000-F38DE1D43017}" destId="{0E3F200F-D45B-4517-91BF-0714AFD9C824}" srcOrd="4" destOrd="0" presId="urn:microsoft.com/office/officeart/2005/8/layout/chevron1"/>
    <dgm:cxn modelId="{94429B79-37D5-474E-9B85-666B0B537A64}" type="presParOf" srcId="{009FDFA2-46B3-47B2-8000-F38DE1D43017}" destId="{90D79433-1E9A-454B-B19D-89BFF5A8ACC3}" srcOrd="5" destOrd="0" presId="urn:microsoft.com/office/officeart/2005/8/layout/chevron1"/>
    <dgm:cxn modelId="{4A2B9E8C-03B5-497B-8A96-C51688C0A8F5}" type="presParOf" srcId="{009FDFA2-46B3-47B2-8000-F38DE1D43017}" destId="{660BC76B-D459-40F8-B8C9-AAED627ECC37}" srcOrd="6" destOrd="0" presId="urn:microsoft.com/office/officeart/2005/8/layout/chevron1"/>
    <dgm:cxn modelId="{FADE1818-3C63-4078-88D8-37F2F0FF76FF}" type="presParOf" srcId="{009FDFA2-46B3-47B2-8000-F38DE1D43017}" destId="{F49DCC21-604C-4155-8E99-64FD8CBD645D}" srcOrd="7" destOrd="0" presId="urn:microsoft.com/office/officeart/2005/8/layout/chevron1"/>
    <dgm:cxn modelId="{C38486A9-CD68-43FA-87AF-57731649BD2C}" type="presParOf" srcId="{009FDFA2-46B3-47B2-8000-F38DE1D43017}" destId="{0480CB48-AD7A-418D-A12A-738F5971307C}" srcOrd="8" destOrd="0" presId="urn:microsoft.com/office/officeart/2005/8/layout/chevron1"/>
    <dgm:cxn modelId="{086B916B-8116-401A-BEE6-C3B61D8282A2}" type="presParOf" srcId="{009FDFA2-46B3-47B2-8000-F38DE1D43017}" destId="{591DCA51-0D59-4E1D-B9E2-DC6EEE632803}" srcOrd="9" destOrd="0" presId="urn:microsoft.com/office/officeart/2005/8/layout/chevron1"/>
    <dgm:cxn modelId="{7BC7D59E-5AAD-4309-ABD9-92D8F7CF81E5}" type="presParOf" srcId="{009FDFA2-46B3-47B2-8000-F38DE1D43017}" destId="{22931519-E80A-4459-9E06-4AE8ECA0C767}" srcOrd="10" destOrd="0" presId="urn:microsoft.com/office/officeart/2005/8/layout/chevron1"/>
    <dgm:cxn modelId="{1A5C6048-597A-4157-88E4-E72E80BE5609}" type="presParOf" srcId="{009FDFA2-46B3-47B2-8000-F38DE1D43017}" destId="{F80628BF-85B8-4E57-BE43-95C988DB0C5D}" srcOrd="11" destOrd="0" presId="urn:microsoft.com/office/officeart/2005/8/layout/chevron1"/>
    <dgm:cxn modelId="{3F4EFC2A-4E54-4CAD-9680-A6C2D1EAAF68}" type="presParOf" srcId="{009FDFA2-46B3-47B2-8000-F38DE1D43017}" destId="{7DE20FED-8C9E-4A5E-AD11-E2889A439FA1}" srcOrd="12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1313399C-A9A0-410A-A93E-8D3A0AB80413}" type="presOf" srcId="{8059A13B-8E50-4555-8A18-3F0B1105B86D}" destId="{0480CB48-AD7A-418D-A12A-738F5971307C}" srcOrd="0" destOrd="0" presId="urn:microsoft.com/office/officeart/2005/8/layout/chevron1"/>
    <dgm:cxn modelId="{4C7BE214-48C6-4877-B5A7-90E4E15884ED}" type="presOf" srcId="{7925A1A6-4611-437F-9FEC-24C1B06D4A79}" destId="{0E3F200F-D45B-4517-91BF-0714AFD9C824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D3949E87-05D7-45CB-8D6D-BCD927B34FF4}" type="presOf" srcId="{9CF07938-3365-4729-8DE7-C4AB3D70FF36}" destId="{7DE20FED-8C9E-4A5E-AD11-E2889A439FA1}" srcOrd="0" destOrd="0" presId="urn:microsoft.com/office/officeart/2005/8/layout/chevron1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0FE12487-7F5A-42F3-A734-153BA808C0B6}" type="presOf" srcId="{B10996AC-546A-45CA-8754-9C8E3245EDA6}" destId="{7F7C9251-0234-48E9-810D-D87803872AAF}" srcOrd="0" destOrd="0" presId="urn:microsoft.com/office/officeart/2005/8/layout/chevron1"/>
    <dgm:cxn modelId="{6F1FB902-766A-45A3-B852-C9C3867D13A7}" type="presOf" srcId="{2983A860-F14E-4447-876F-F0D753656C83}" destId="{6AE8344C-808A-493C-88C5-92068E43A522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E15787A8-6D41-4549-ADB0-B2AED2E749A0}" type="presOf" srcId="{5275D811-1526-4DC3-AF85-9A98D5CE1628}" destId="{22931519-E80A-4459-9E06-4AE8ECA0C767}" srcOrd="0" destOrd="0" presId="urn:microsoft.com/office/officeart/2005/8/layout/chevron1"/>
    <dgm:cxn modelId="{E813E905-8F50-48A8-AF43-6F030811720F}" type="presOf" srcId="{0F586259-3CA4-43C0-8F38-F32DDCF90CA3}" destId="{660BC76B-D459-40F8-B8C9-AAED627ECC37}" srcOrd="0" destOrd="0" presId="urn:microsoft.com/office/officeart/2005/8/layout/chevron1"/>
    <dgm:cxn modelId="{3E1216D1-8FA9-431D-9761-34242CD59CE0}" type="presOf" srcId="{1B776507-8227-4E6D-8684-B6A204111385}" destId="{009FDFA2-46B3-47B2-8000-F38DE1D43017}" srcOrd="0" destOrd="0" presId="urn:microsoft.com/office/officeart/2005/8/layout/chevron1"/>
    <dgm:cxn modelId="{C1BF1E7B-2BCF-49A7-8F0B-0FAF2AC58631}" type="presParOf" srcId="{009FDFA2-46B3-47B2-8000-F38DE1D43017}" destId="{7F7C9251-0234-48E9-810D-D87803872AAF}" srcOrd="0" destOrd="0" presId="urn:microsoft.com/office/officeart/2005/8/layout/chevron1"/>
    <dgm:cxn modelId="{B031041C-4BD3-4E27-A753-284A1184A637}" type="presParOf" srcId="{009FDFA2-46B3-47B2-8000-F38DE1D43017}" destId="{F4DACA6C-B759-46D4-BA4E-DD3981AA179E}" srcOrd="1" destOrd="0" presId="urn:microsoft.com/office/officeart/2005/8/layout/chevron1"/>
    <dgm:cxn modelId="{D518F782-EA62-4073-BEC5-CBF42429818F}" type="presParOf" srcId="{009FDFA2-46B3-47B2-8000-F38DE1D43017}" destId="{6AE8344C-808A-493C-88C5-92068E43A522}" srcOrd="2" destOrd="0" presId="urn:microsoft.com/office/officeart/2005/8/layout/chevron1"/>
    <dgm:cxn modelId="{133BB3EC-AC3C-4DDC-93B9-AE0EEF88494A}" type="presParOf" srcId="{009FDFA2-46B3-47B2-8000-F38DE1D43017}" destId="{75349B76-D8DF-41CA-9BBC-9B8F44734977}" srcOrd="3" destOrd="0" presId="urn:microsoft.com/office/officeart/2005/8/layout/chevron1"/>
    <dgm:cxn modelId="{DD6A9D53-D664-44F5-8C43-988EF834EC15}" type="presParOf" srcId="{009FDFA2-46B3-47B2-8000-F38DE1D43017}" destId="{0E3F200F-D45B-4517-91BF-0714AFD9C824}" srcOrd="4" destOrd="0" presId="urn:microsoft.com/office/officeart/2005/8/layout/chevron1"/>
    <dgm:cxn modelId="{3EC201E4-3EB0-447D-ACDB-12729138E703}" type="presParOf" srcId="{009FDFA2-46B3-47B2-8000-F38DE1D43017}" destId="{90D79433-1E9A-454B-B19D-89BFF5A8ACC3}" srcOrd="5" destOrd="0" presId="urn:microsoft.com/office/officeart/2005/8/layout/chevron1"/>
    <dgm:cxn modelId="{26798DDB-D54F-45B9-9182-D70E3D306F86}" type="presParOf" srcId="{009FDFA2-46B3-47B2-8000-F38DE1D43017}" destId="{660BC76B-D459-40F8-B8C9-AAED627ECC37}" srcOrd="6" destOrd="0" presId="urn:microsoft.com/office/officeart/2005/8/layout/chevron1"/>
    <dgm:cxn modelId="{4F1B398E-4A38-4834-9BCC-E554F9664D76}" type="presParOf" srcId="{009FDFA2-46B3-47B2-8000-F38DE1D43017}" destId="{F49DCC21-604C-4155-8E99-64FD8CBD645D}" srcOrd="7" destOrd="0" presId="urn:microsoft.com/office/officeart/2005/8/layout/chevron1"/>
    <dgm:cxn modelId="{4F18F911-104B-4894-9E74-16B353A6396C}" type="presParOf" srcId="{009FDFA2-46B3-47B2-8000-F38DE1D43017}" destId="{0480CB48-AD7A-418D-A12A-738F5971307C}" srcOrd="8" destOrd="0" presId="urn:microsoft.com/office/officeart/2005/8/layout/chevron1"/>
    <dgm:cxn modelId="{AD802B2B-F268-4D07-B5FE-B6B95A8A3A25}" type="presParOf" srcId="{009FDFA2-46B3-47B2-8000-F38DE1D43017}" destId="{591DCA51-0D59-4E1D-B9E2-DC6EEE632803}" srcOrd="9" destOrd="0" presId="urn:microsoft.com/office/officeart/2005/8/layout/chevron1"/>
    <dgm:cxn modelId="{83EDC524-ADB4-415A-9550-487B7A0F8BB1}" type="presParOf" srcId="{009FDFA2-46B3-47B2-8000-F38DE1D43017}" destId="{22931519-E80A-4459-9E06-4AE8ECA0C767}" srcOrd="10" destOrd="0" presId="urn:microsoft.com/office/officeart/2005/8/layout/chevron1"/>
    <dgm:cxn modelId="{A208D4A0-35C7-456A-8A69-8562EFF18643}" type="presParOf" srcId="{009FDFA2-46B3-47B2-8000-F38DE1D43017}" destId="{F80628BF-85B8-4E57-BE43-95C988DB0C5D}" srcOrd="11" destOrd="0" presId="urn:microsoft.com/office/officeart/2005/8/layout/chevron1"/>
    <dgm:cxn modelId="{22ED5E7E-9913-4C24-8CD1-42438B2670E9}" type="presParOf" srcId="{009FDFA2-46B3-47B2-8000-F38DE1D43017}" destId="{7DE20FED-8C9E-4A5E-AD11-E2889A439FA1}" srcOrd="12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BCCF6A75-8FF7-471C-AA96-FE0258D6A177}" type="presOf" srcId="{0F586259-3CA4-43C0-8F38-F32DDCF90CA3}" destId="{660BC76B-D459-40F8-B8C9-AAED627ECC37}" srcOrd="0" destOrd="0" presId="urn:microsoft.com/office/officeart/2005/8/layout/chevron1"/>
    <dgm:cxn modelId="{03D46951-B3EC-4698-99ED-83B67BCB0EE2}" type="presOf" srcId="{7925A1A6-4611-437F-9FEC-24C1B06D4A79}" destId="{0E3F200F-D45B-4517-91BF-0714AFD9C824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C0E095B1-5F6B-4AA7-98A0-8050380F8212}" type="presOf" srcId="{5275D811-1526-4DC3-AF85-9A98D5CE1628}" destId="{22931519-E80A-4459-9E06-4AE8ECA0C767}" srcOrd="0" destOrd="0" presId="urn:microsoft.com/office/officeart/2005/8/layout/chevron1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62EE4171-0273-4DF1-B08A-A3E658E4E58D}" type="presOf" srcId="{B10996AC-546A-45CA-8754-9C8E3245EDA6}" destId="{7F7C9251-0234-48E9-810D-D87803872AAF}" srcOrd="0" destOrd="0" presId="urn:microsoft.com/office/officeart/2005/8/layout/chevron1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6A4B2AEA-9F15-4BB1-9696-AEF73FCB91EB}" type="presOf" srcId="{9CF07938-3365-4729-8DE7-C4AB3D70FF36}" destId="{7DE20FED-8C9E-4A5E-AD11-E2889A439FA1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D3DC0070-DC46-471C-AF35-44D677B046D6}" type="presOf" srcId="{2983A860-F14E-4447-876F-F0D753656C83}" destId="{6AE8344C-808A-493C-88C5-92068E43A522}" srcOrd="0" destOrd="0" presId="urn:microsoft.com/office/officeart/2005/8/layout/chevron1"/>
    <dgm:cxn modelId="{7C5C1B19-5C2A-4A94-8A91-0C048DD7461B}" type="presOf" srcId="{8059A13B-8E50-4555-8A18-3F0B1105B86D}" destId="{0480CB48-AD7A-418D-A12A-738F5971307C}" srcOrd="0" destOrd="0" presId="urn:microsoft.com/office/officeart/2005/8/layout/chevron1"/>
    <dgm:cxn modelId="{B66992D1-5D8D-499E-9D9D-A14F8D6561CB}" type="presOf" srcId="{1B776507-8227-4E6D-8684-B6A204111385}" destId="{009FDFA2-46B3-47B2-8000-F38DE1D43017}" srcOrd="0" destOrd="0" presId="urn:microsoft.com/office/officeart/2005/8/layout/chevron1"/>
    <dgm:cxn modelId="{E2E26784-B5AF-4E2B-A89D-9BD994AC1B7C}" type="presParOf" srcId="{009FDFA2-46B3-47B2-8000-F38DE1D43017}" destId="{7F7C9251-0234-48E9-810D-D87803872AAF}" srcOrd="0" destOrd="0" presId="urn:microsoft.com/office/officeart/2005/8/layout/chevron1"/>
    <dgm:cxn modelId="{57FBEC4E-7DD6-45FB-AB70-718E0141536A}" type="presParOf" srcId="{009FDFA2-46B3-47B2-8000-F38DE1D43017}" destId="{F4DACA6C-B759-46D4-BA4E-DD3981AA179E}" srcOrd="1" destOrd="0" presId="urn:microsoft.com/office/officeart/2005/8/layout/chevron1"/>
    <dgm:cxn modelId="{BFEB9CAD-F0A4-4C73-B6DF-CB571718B4AD}" type="presParOf" srcId="{009FDFA2-46B3-47B2-8000-F38DE1D43017}" destId="{6AE8344C-808A-493C-88C5-92068E43A522}" srcOrd="2" destOrd="0" presId="urn:microsoft.com/office/officeart/2005/8/layout/chevron1"/>
    <dgm:cxn modelId="{F3481CB4-06D3-4C9C-A90A-39C3054BC4A0}" type="presParOf" srcId="{009FDFA2-46B3-47B2-8000-F38DE1D43017}" destId="{75349B76-D8DF-41CA-9BBC-9B8F44734977}" srcOrd="3" destOrd="0" presId="urn:microsoft.com/office/officeart/2005/8/layout/chevron1"/>
    <dgm:cxn modelId="{7C699B45-9019-4732-86AA-F2E8DAD26EF5}" type="presParOf" srcId="{009FDFA2-46B3-47B2-8000-F38DE1D43017}" destId="{0E3F200F-D45B-4517-91BF-0714AFD9C824}" srcOrd="4" destOrd="0" presId="urn:microsoft.com/office/officeart/2005/8/layout/chevron1"/>
    <dgm:cxn modelId="{F6A778E1-E3CD-4FC8-908D-C48FDC92EFC4}" type="presParOf" srcId="{009FDFA2-46B3-47B2-8000-F38DE1D43017}" destId="{90D79433-1E9A-454B-B19D-89BFF5A8ACC3}" srcOrd="5" destOrd="0" presId="urn:microsoft.com/office/officeart/2005/8/layout/chevron1"/>
    <dgm:cxn modelId="{F28E636A-029C-442B-B42A-7A4ED9044AFE}" type="presParOf" srcId="{009FDFA2-46B3-47B2-8000-F38DE1D43017}" destId="{660BC76B-D459-40F8-B8C9-AAED627ECC37}" srcOrd="6" destOrd="0" presId="urn:microsoft.com/office/officeart/2005/8/layout/chevron1"/>
    <dgm:cxn modelId="{31E4456B-C39B-4288-80C9-392E10335FD4}" type="presParOf" srcId="{009FDFA2-46B3-47B2-8000-F38DE1D43017}" destId="{F49DCC21-604C-4155-8E99-64FD8CBD645D}" srcOrd="7" destOrd="0" presId="urn:microsoft.com/office/officeart/2005/8/layout/chevron1"/>
    <dgm:cxn modelId="{49C88B60-31F6-4D04-806A-56A62F89FB55}" type="presParOf" srcId="{009FDFA2-46B3-47B2-8000-F38DE1D43017}" destId="{0480CB48-AD7A-418D-A12A-738F5971307C}" srcOrd="8" destOrd="0" presId="urn:microsoft.com/office/officeart/2005/8/layout/chevron1"/>
    <dgm:cxn modelId="{76EEB40D-A0B7-43BD-93C4-F967393EA2C4}" type="presParOf" srcId="{009FDFA2-46B3-47B2-8000-F38DE1D43017}" destId="{591DCA51-0D59-4E1D-B9E2-DC6EEE632803}" srcOrd="9" destOrd="0" presId="urn:microsoft.com/office/officeart/2005/8/layout/chevron1"/>
    <dgm:cxn modelId="{975AD4DC-310A-4F5E-B0DA-BBC056328F93}" type="presParOf" srcId="{009FDFA2-46B3-47B2-8000-F38DE1D43017}" destId="{22931519-E80A-4459-9E06-4AE8ECA0C767}" srcOrd="10" destOrd="0" presId="urn:microsoft.com/office/officeart/2005/8/layout/chevron1"/>
    <dgm:cxn modelId="{E5F72D83-DA0A-49D2-8031-B6935E60F1AB}" type="presParOf" srcId="{009FDFA2-46B3-47B2-8000-F38DE1D43017}" destId="{F80628BF-85B8-4E57-BE43-95C988DB0C5D}" srcOrd="11" destOrd="0" presId="urn:microsoft.com/office/officeart/2005/8/layout/chevron1"/>
    <dgm:cxn modelId="{643F1ECE-5AF3-4EE6-8B9A-03CE8B2E60A9}" type="presParOf" srcId="{009FDFA2-46B3-47B2-8000-F38DE1D43017}" destId="{7DE20FED-8C9E-4A5E-AD11-E2889A439FA1}" srcOrd="12" destOrd="0" presId="urn:microsoft.com/office/officeart/2005/8/layout/chevro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E046B19A-2BC1-4094-AB8E-9997DFFDB6A5}" type="presOf" srcId="{9CF07938-3365-4729-8DE7-C4AB3D70FF36}" destId="{7DE20FED-8C9E-4A5E-AD11-E2889A439FA1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D5F9689C-148B-44AB-942D-C2559E966120}" type="presOf" srcId="{0F586259-3CA4-43C0-8F38-F32DDCF90CA3}" destId="{660BC76B-D459-40F8-B8C9-AAED627ECC37}" srcOrd="0" destOrd="0" presId="urn:microsoft.com/office/officeart/2005/8/layout/chevron1"/>
    <dgm:cxn modelId="{04E403D7-8F0D-4FDB-A561-50B407718A1E}" type="presOf" srcId="{B10996AC-546A-45CA-8754-9C8E3245EDA6}" destId="{7F7C9251-0234-48E9-810D-D87803872AAF}" srcOrd="0" destOrd="0" presId="urn:microsoft.com/office/officeart/2005/8/layout/chevron1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8A7EE704-AAC7-4DF9-A483-E01CF08403E1}" type="presOf" srcId="{2983A860-F14E-4447-876F-F0D753656C83}" destId="{6AE8344C-808A-493C-88C5-92068E43A522}" srcOrd="0" destOrd="0" presId="urn:microsoft.com/office/officeart/2005/8/layout/chevron1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303907F3-0A6C-4B6D-9F13-6E82B08855E5}" type="presOf" srcId="{1B776507-8227-4E6D-8684-B6A204111385}" destId="{009FDFA2-46B3-47B2-8000-F38DE1D43017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8DF45912-D0B0-48E4-8112-08520B627F25}" type="presOf" srcId="{7925A1A6-4611-437F-9FEC-24C1B06D4A79}" destId="{0E3F200F-D45B-4517-91BF-0714AFD9C824}" srcOrd="0" destOrd="0" presId="urn:microsoft.com/office/officeart/2005/8/layout/chevron1"/>
    <dgm:cxn modelId="{907F6090-71B1-4D3A-AB51-22438D14CF08}" type="presOf" srcId="{8059A13B-8E50-4555-8A18-3F0B1105B86D}" destId="{0480CB48-AD7A-418D-A12A-738F5971307C}" srcOrd="0" destOrd="0" presId="urn:microsoft.com/office/officeart/2005/8/layout/chevron1"/>
    <dgm:cxn modelId="{3A9AFE09-5198-4A48-9F6A-1B52045E0EF6}" type="presOf" srcId="{5275D811-1526-4DC3-AF85-9A98D5CE1628}" destId="{22931519-E80A-4459-9E06-4AE8ECA0C767}" srcOrd="0" destOrd="0" presId="urn:microsoft.com/office/officeart/2005/8/layout/chevron1"/>
    <dgm:cxn modelId="{93C47015-B381-4F76-B9C8-D7B2F7A20E9D}" type="presParOf" srcId="{009FDFA2-46B3-47B2-8000-F38DE1D43017}" destId="{7F7C9251-0234-48E9-810D-D87803872AAF}" srcOrd="0" destOrd="0" presId="urn:microsoft.com/office/officeart/2005/8/layout/chevron1"/>
    <dgm:cxn modelId="{E32863C2-694F-4152-9C8B-55CDF228AFC0}" type="presParOf" srcId="{009FDFA2-46B3-47B2-8000-F38DE1D43017}" destId="{F4DACA6C-B759-46D4-BA4E-DD3981AA179E}" srcOrd="1" destOrd="0" presId="urn:microsoft.com/office/officeart/2005/8/layout/chevron1"/>
    <dgm:cxn modelId="{2A3EC967-6C0D-4A0C-89F7-38B9D6755FEE}" type="presParOf" srcId="{009FDFA2-46B3-47B2-8000-F38DE1D43017}" destId="{6AE8344C-808A-493C-88C5-92068E43A522}" srcOrd="2" destOrd="0" presId="urn:microsoft.com/office/officeart/2005/8/layout/chevron1"/>
    <dgm:cxn modelId="{3A23E528-5595-4C45-B486-774108246F56}" type="presParOf" srcId="{009FDFA2-46B3-47B2-8000-F38DE1D43017}" destId="{75349B76-D8DF-41CA-9BBC-9B8F44734977}" srcOrd="3" destOrd="0" presId="urn:microsoft.com/office/officeart/2005/8/layout/chevron1"/>
    <dgm:cxn modelId="{A02B908C-693E-44AA-BFA7-4465A55ABEC5}" type="presParOf" srcId="{009FDFA2-46B3-47B2-8000-F38DE1D43017}" destId="{0E3F200F-D45B-4517-91BF-0714AFD9C824}" srcOrd="4" destOrd="0" presId="urn:microsoft.com/office/officeart/2005/8/layout/chevron1"/>
    <dgm:cxn modelId="{65157ED2-6786-4270-A06F-C3C5CA4286B9}" type="presParOf" srcId="{009FDFA2-46B3-47B2-8000-F38DE1D43017}" destId="{90D79433-1E9A-454B-B19D-89BFF5A8ACC3}" srcOrd="5" destOrd="0" presId="urn:microsoft.com/office/officeart/2005/8/layout/chevron1"/>
    <dgm:cxn modelId="{DD53A2B2-7EC5-432C-AFFF-280FF36C420C}" type="presParOf" srcId="{009FDFA2-46B3-47B2-8000-F38DE1D43017}" destId="{660BC76B-D459-40F8-B8C9-AAED627ECC37}" srcOrd="6" destOrd="0" presId="urn:microsoft.com/office/officeart/2005/8/layout/chevron1"/>
    <dgm:cxn modelId="{96650CE0-A1B6-4D0B-B258-BA9067544BB5}" type="presParOf" srcId="{009FDFA2-46B3-47B2-8000-F38DE1D43017}" destId="{F49DCC21-604C-4155-8E99-64FD8CBD645D}" srcOrd="7" destOrd="0" presId="urn:microsoft.com/office/officeart/2005/8/layout/chevron1"/>
    <dgm:cxn modelId="{8454712F-A060-4BC8-97DA-255D8C7DDC26}" type="presParOf" srcId="{009FDFA2-46B3-47B2-8000-F38DE1D43017}" destId="{0480CB48-AD7A-418D-A12A-738F5971307C}" srcOrd="8" destOrd="0" presId="urn:microsoft.com/office/officeart/2005/8/layout/chevron1"/>
    <dgm:cxn modelId="{C3A94BEF-103E-4D09-B66B-639DFC823FE0}" type="presParOf" srcId="{009FDFA2-46B3-47B2-8000-F38DE1D43017}" destId="{591DCA51-0D59-4E1D-B9E2-DC6EEE632803}" srcOrd="9" destOrd="0" presId="urn:microsoft.com/office/officeart/2005/8/layout/chevron1"/>
    <dgm:cxn modelId="{3A054074-7575-481E-8200-91F44AB173B9}" type="presParOf" srcId="{009FDFA2-46B3-47B2-8000-F38DE1D43017}" destId="{22931519-E80A-4459-9E06-4AE8ECA0C767}" srcOrd="10" destOrd="0" presId="urn:microsoft.com/office/officeart/2005/8/layout/chevron1"/>
    <dgm:cxn modelId="{78FEEEA9-E404-4FA3-8A62-D47A52740B81}" type="presParOf" srcId="{009FDFA2-46B3-47B2-8000-F38DE1D43017}" destId="{F80628BF-85B8-4E57-BE43-95C988DB0C5D}" srcOrd="11" destOrd="0" presId="urn:microsoft.com/office/officeart/2005/8/layout/chevron1"/>
    <dgm:cxn modelId="{1455C6AA-4441-4092-9C49-BD52BE201408}" type="presParOf" srcId="{009FDFA2-46B3-47B2-8000-F38DE1D43017}" destId="{7DE20FED-8C9E-4A5E-AD11-E2889A439FA1}" srcOrd="12" destOrd="0" presId="urn:microsoft.com/office/officeart/2005/8/layout/chevro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FCE9D8-39D6-4B10-9862-1A4CD4E9794E}" type="presOf" srcId="{1B776507-8227-4E6D-8684-B6A204111385}" destId="{009FDFA2-46B3-47B2-8000-F38DE1D43017}" srcOrd="0" destOrd="0" presId="urn:microsoft.com/office/officeart/2005/8/layout/chevron1"/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F0770F17-B073-4011-8153-F2808E928F94}" type="presOf" srcId="{B10996AC-546A-45CA-8754-9C8E3245EDA6}" destId="{7F7C9251-0234-48E9-810D-D87803872AAF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A66E8388-5F55-46A8-A369-591C99E93F81}" type="presOf" srcId="{5275D811-1526-4DC3-AF85-9A98D5CE1628}" destId="{22931519-E80A-4459-9E06-4AE8ECA0C767}" srcOrd="0" destOrd="0" presId="urn:microsoft.com/office/officeart/2005/8/layout/chevron1"/>
    <dgm:cxn modelId="{D181158D-0AD1-4991-AA15-4273B0FA6072}" type="presOf" srcId="{0F586259-3CA4-43C0-8F38-F32DDCF90CA3}" destId="{660BC76B-D459-40F8-B8C9-AAED627ECC37}" srcOrd="0" destOrd="0" presId="urn:microsoft.com/office/officeart/2005/8/layout/chevron1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50FACDCF-9A1B-4353-8473-188184F5FB0D}" type="presOf" srcId="{9CF07938-3365-4729-8DE7-C4AB3D70FF36}" destId="{7DE20FED-8C9E-4A5E-AD11-E2889A439FA1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FF2703F9-3409-428C-B1D2-53D52912CCDC}" type="presOf" srcId="{7925A1A6-4611-437F-9FEC-24C1B06D4A79}" destId="{0E3F200F-D45B-4517-91BF-0714AFD9C824}" srcOrd="0" destOrd="0" presId="urn:microsoft.com/office/officeart/2005/8/layout/chevron1"/>
    <dgm:cxn modelId="{0EDCE0EC-A028-454F-BE7E-F449665FC8A9}" type="presOf" srcId="{2983A860-F14E-4447-876F-F0D753656C83}" destId="{6AE8344C-808A-493C-88C5-92068E43A522}" srcOrd="0" destOrd="0" presId="urn:microsoft.com/office/officeart/2005/8/layout/chevron1"/>
    <dgm:cxn modelId="{1DD0D8D9-AFAC-4A51-A3B4-5A25DB7E42B5}" type="presOf" srcId="{8059A13B-8E50-4555-8A18-3F0B1105B86D}" destId="{0480CB48-AD7A-418D-A12A-738F5971307C}" srcOrd="0" destOrd="0" presId="urn:microsoft.com/office/officeart/2005/8/layout/chevron1"/>
    <dgm:cxn modelId="{5663BE23-F69A-4177-943B-45DC074AE64A}" type="presParOf" srcId="{009FDFA2-46B3-47B2-8000-F38DE1D43017}" destId="{7F7C9251-0234-48E9-810D-D87803872AAF}" srcOrd="0" destOrd="0" presId="urn:microsoft.com/office/officeart/2005/8/layout/chevron1"/>
    <dgm:cxn modelId="{2BDC1743-19FB-4DEC-94A6-0613851B0347}" type="presParOf" srcId="{009FDFA2-46B3-47B2-8000-F38DE1D43017}" destId="{F4DACA6C-B759-46D4-BA4E-DD3981AA179E}" srcOrd="1" destOrd="0" presId="urn:microsoft.com/office/officeart/2005/8/layout/chevron1"/>
    <dgm:cxn modelId="{3E398634-E026-4974-A41F-7AD899BA72F0}" type="presParOf" srcId="{009FDFA2-46B3-47B2-8000-F38DE1D43017}" destId="{6AE8344C-808A-493C-88C5-92068E43A522}" srcOrd="2" destOrd="0" presId="urn:microsoft.com/office/officeart/2005/8/layout/chevron1"/>
    <dgm:cxn modelId="{C02DF491-F304-4E87-BFE4-9999F1126AB1}" type="presParOf" srcId="{009FDFA2-46B3-47B2-8000-F38DE1D43017}" destId="{75349B76-D8DF-41CA-9BBC-9B8F44734977}" srcOrd="3" destOrd="0" presId="urn:microsoft.com/office/officeart/2005/8/layout/chevron1"/>
    <dgm:cxn modelId="{0B2572A7-BE57-43B5-A6C6-970AE4E6CF23}" type="presParOf" srcId="{009FDFA2-46B3-47B2-8000-F38DE1D43017}" destId="{0E3F200F-D45B-4517-91BF-0714AFD9C824}" srcOrd="4" destOrd="0" presId="urn:microsoft.com/office/officeart/2005/8/layout/chevron1"/>
    <dgm:cxn modelId="{B9EFD2E4-6732-4DC4-894D-862919ACA43B}" type="presParOf" srcId="{009FDFA2-46B3-47B2-8000-F38DE1D43017}" destId="{90D79433-1E9A-454B-B19D-89BFF5A8ACC3}" srcOrd="5" destOrd="0" presId="urn:microsoft.com/office/officeart/2005/8/layout/chevron1"/>
    <dgm:cxn modelId="{0F12796F-34F1-4D43-9377-BAF9000FE044}" type="presParOf" srcId="{009FDFA2-46B3-47B2-8000-F38DE1D43017}" destId="{660BC76B-D459-40F8-B8C9-AAED627ECC37}" srcOrd="6" destOrd="0" presId="urn:microsoft.com/office/officeart/2005/8/layout/chevron1"/>
    <dgm:cxn modelId="{0E320567-E063-4301-925A-09AA6F25567C}" type="presParOf" srcId="{009FDFA2-46B3-47B2-8000-F38DE1D43017}" destId="{F49DCC21-604C-4155-8E99-64FD8CBD645D}" srcOrd="7" destOrd="0" presId="urn:microsoft.com/office/officeart/2005/8/layout/chevron1"/>
    <dgm:cxn modelId="{C3F51CD2-87FF-4175-B249-939CB78B3EB6}" type="presParOf" srcId="{009FDFA2-46B3-47B2-8000-F38DE1D43017}" destId="{0480CB48-AD7A-418D-A12A-738F5971307C}" srcOrd="8" destOrd="0" presId="urn:microsoft.com/office/officeart/2005/8/layout/chevron1"/>
    <dgm:cxn modelId="{E29381E6-2A9A-4679-86BF-7DE20DB34EAA}" type="presParOf" srcId="{009FDFA2-46B3-47B2-8000-F38DE1D43017}" destId="{591DCA51-0D59-4E1D-B9E2-DC6EEE632803}" srcOrd="9" destOrd="0" presId="urn:microsoft.com/office/officeart/2005/8/layout/chevron1"/>
    <dgm:cxn modelId="{F161D103-E0BA-473F-B4CC-DFCD40F61B67}" type="presParOf" srcId="{009FDFA2-46B3-47B2-8000-F38DE1D43017}" destId="{22931519-E80A-4459-9E06-4AE8ECA0C767}" srcOrd="10" destOrd="0" presId="urn:microsoft.com/office/officeart/2005/8/layout/chevron1"/>
    <dgm:cxn modelId="{A595C62B-BE4D-43CA-9682-64535ACE224F}" type="presParOf" srcId="{009FDFA2-46B3-47B2-8000-F38DE1D43017}" destId="{F80628BF-85B8-4E57-BE43-95C988DB0C5D}" srcOrd="11" destOrd="0" presId="urn:microsoft.com/office/officeart/2005/8/layout/chevron1"/>
    <dgm:cxn modelId="{0AEB1130-26C5-4134-8550-54B83F59A2BD}" type="presParOf" srcId="{009FDFA2-46B3-47B2-8000-F38DE1D43017}" destId="{7DE20FED-8C9E-4A5E-AD11-E2889A439FA1}" srcOrd="12" destOrd="0" presId="urn:microsoft.com/office/officeart/2005/8/layout/chevro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DFE37A-4687-4652-A2F5-C5B257F38FF2}" type="presOf" srcId="{8059A13B-8E50-4555-8A18-3F0B1105B86D}" destId="{0480CB48-AD7A-418D-A12A-738F5971307C}" srcOrd="0" destOrd="0" presId="urn:microsoft.com/office/officeart/2005/8/layout/chevron1"/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79B8E201-19D9-4E59-8CBA-5DDEC0583181}" type="presOf" srcId="{B10996AC-546A-45CA-8754-9C8E3245EDA6}" destId="{7F7C9251-0234-48E9-810D-D87803872AAF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F69D3382-843D-4274-952B-5FD81DF249F6}" type="presOf" srcId="{9CF07938-3365-4729-8DE7-C4AB3D70FF36}" destId="{7DE20FED-8C9E-4A5E-AD11-E2889A439FA1}" srcOrd="0" destOrd="0" presId="urn:microsoft.com/office/officeart/2005/8/layout/chevron1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E94A7CCE-F3CA-42EA-ADC4-E3C31EEE3179}" type="presOf" srcId="{0F586259-3CA4-43C0-8F38-F32DDCF90CA3}" destId="{660BC76B-D459-40F8-B8C9-AAED627ECC37}" srcOrd="0" destOrd="0" presId="urn:microsoft.com/office/officeart/2005/8/layout/chevron1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45353AE3-83AF-4662-AC2F-9B1D7CABF1B4}" type="presOf" srcId="{5275D811-1526-4DC3-AF85-9A98D5CE1628}" destId="{22931519-E80A-4459-9E06-4AE8ECA0C767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964D5AF8-BA0D-4065-A355-B67100E2A067}" type="presOf" srcId="{2983A860-F14E-4447-876F-F0D753656C83}" destId="{6AE8344C-808A-493C-88C5-92068E43A522}" srcOrd="0" destOrd="0" presId="urn:microsoft.com/office/officeart/2005/8/layout/chevron1"/>
    <dgm:cxn modelId="{DDBA8ADE-2478-4FFC-B95A-2695DB2EBB8D}" type="presOf" srcId="{1B776507-8227-4E6D-8684-B6A204111385}" destId="{009FDFA2-46B3-47B2-8000-F38DE1D43017}" srcOrd="0" destOrd="0" presId="urn:microsoft.com/office/officeart/2005/8/layout/chevron1"/>
    <dgm:cxn modelId="{6E9AC562-FAE1-4253-A7EC-CB964C491E4D}" type="presOf" srcId="{7925A1A6-4611-437F-9FEC-24C1B06D4A79}" destId="{0E3F200F-D45B-4517-91BF-0714AFD9C824}" srcOrd="0" destOrd="0" presId="urn:microsoft.com/office/officeart/2005/8/layout/chevron1"/>
    <dgm:cxn modelId="{D281CA68-8618-4077-AFF9-A629D02E6FA8}" type="presParOf" srcId="{009FDFA2-46B3-47B2-8000-F38DE1D43017}" destId="{7F7C9251-0234-48E9-810D-D87803872AAF}" srcOrd="0" destOrd="0" presId="urn:microsoft.com/office/officeart/2005/8/layout/chevron1"/>
    <dgm:cxn modelId="{D95271D6-950C-49E1-8FCF-2925CDE3AB56}" type="presParOf" srcId="{009FDFA2-46B3-47B2-8000-F38DE1D43017}" destId="{F4DACA6C-B759-46D4-BA4E-DD3981AA179E}" srcOrd="1" destOrd="0" presId="urn:microsoft.com/office/officeart/2005/8/layout/chevron1"/>
    <dgm:cxn modelId="{B58A46EF-8334-47DB-9E7B-87DFEB52EDC6}" type="presParOf" srcId="{009FDFA2-46B3-47B2-8000-F38DE1D43017}" destId="{6AE8344C-808A-493C-88C5-92068E43A522}" srcOrd="2" destOrd="0" presId="urn:microsoft.com/office/officeart/2005/8/layout/chevron1"/>
    <dgm:cxn modelId="{731DFEC3-7F8F-43A9-83AB-AEBD0B3B199F}" type="presParOf" srcId="{009FDFA2-46B3-47B2-8000-F38DE1D43017}" destId="{75349B76-D8DF-41CA-9BBC-9B8F44734977}" srcOrd="3" destOrd="0" presId="urn:microsoft.com/office/officeart/2005/8/layout/chevron1"/>
    <dgm:cxn modelId="{FDB662E1-0861-46C1-8B2A-D85DBADEA543}" type="presParOf" srcId="{009FDFA2-46B3-47B2-8000-F38DE1D43017}" destId="{0E3F200F-D45B-4517-91BF-0714AFD9C824}" srcOrd="4" destOrd="0" presId="urn:microsoft.com/office/officeart/2005/8/layout/chevron1"/>
    <dgm:cxn modelId="{FF43B034-35FC-4804-9CEC-0ED81157D859}" type="presParOf" srcId="{009FDFA2-46B3-47B2-8000-F38DE1D43017}" destId="{90D79433-1E9A-454B-B19D-89BFF5A8ACC3}" srcOrd="5" destOrd="0" presId="urn:microsoft.com/office/officeart/2005/8/layout/chevron1"/>
    <dgm:cxn modelId="{896DF403-B738-4184-A427-45811D0AF7F3}" type="presParOf" srcId="{009FDFA2-46B3-47B2-8000-F38DE1D43017}" destId="{660BC76B-D459-40F8-B8C9-AAED627ECC37}" srcOrd="6" destOrd="0" presId="urn:microsoft.com/office/officeart/2005/8/layout/chevron1"/>
    <dgm:cxn modelId="{87CB264E-CD71-40EF-AC7B-B3508D9E915B}" type="presParOf" srcId="{009FDFA2-46B3-47B2-8000-F38DE1D43017}" destId="{F49DCC21-604C-4155-8E99-64FD8CBD645D}" srcOrd="7" destOrd="0" presId="urn:microsoft.com/office/officeart/2005/8/layout/chevron1"/>
    <dgm:cxn modelId="{C704D59C-084C-4CA0-8506-854057B95979}" type="presParOf" srcId="{009FDFA2-46B3-47B2-8000-F38DE1D43017}" destId="{0480CB48-AD7A-418D-A12A-738F5971307C}" srcOrd="8" destOrd="0" presId="urn:microsoft.com/office/officeart/2005/8/layout/chevron1"/>
    <dgm:cxn modelId="{77C892D2-DD39-4FA4-914A-816C5164CA4C}" type="presParOf" srcId="{009FDFA2-46B3-47B2-8000-F38DE1D43017}" destId="{591DCA51-0D59-4E1D-B9E2-DC6EEE632803}" srcOrd="9" destOrd="0" presId="urn:microsoft.com/office/officeart/2005/8/layout/chevron1"/>
    <dgm:cxn modelId="{752E2503-51D2-4939-8B7F-8F62A27E5D89}" type="presParOf" srcId="{009FDFA2-46B3-47B2-8000-F38DE1D43017}" destId="{22931519-E80A-4459-9E06-4AE8ECA0C767}" srcOrd="10" destOrd="0" presId="urn:microsoft.com/office/officeart/2005/8/layout/chevron1"/>
    <dgm:cxn modelId="{68B2C6DF-A7BC-479C-BC15-DCA817B53E84}" type="presParOf" srcId="{009FDFA2-46B3-47B2-8000-F38DE1D43017}" destId="{F80628BF-85B8-4E57-BE43-95C988DB0C5D}" srcOrd="11" destOrd="0" presId="urn:microsoft.com/office/officeart/2005/8/layout/chevron1"/>
    <dgm:cxn modelId="{787DB206-F242-48E1-A4C4-53F475DDEC98}" type="presParOf" srcId="{009FDFA2-46B3-47B2-8000-F38DE1D43017}" destId="{7DE20FED-8C9E-4A5E-AD11-E2889A439FA1}" srcOrd="12" destOrd="0" presId="urn:microsoft.com/office/officeart/2005/8/layout/chevro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E3A00142-634D-4E44-A4F3-C008F698D5A2}" type="presOf" srcId="{2983A860-F14E-4447-876F-F0D753656C83}" destId="{6AE8344C-808A-493C-88C5-92068E43A522}" srcOrd="0" destOrd="0" presId="urn:microsoft.com/office/officeart/2005/8/layout/chevron1"/>
    <dgm:cxn modelId="{41966A8A-89CE-4EAD-AC0B-133005D482EE}" type="presOf" srcId="{7925A1A6-4611-437F-9FEC-24C1B06D4A79}" destId="{0E3F200F-D45B-4517-91BF-0714AFD9C824}" srcOrd="0" destOrd="0" presId="urn:microsoft.com/office/officeart/2005/8/layout/chevron1"/>
    <dgm:cxn modelId="{2BE91948-670C-49F1-91E0-A1E77D3D1110}" type="presOf" srcId="{9CF07938-3365-4729-8DE7-C4AB3D70FF36}" destId="{7DE20FED-8C9E-4A5E-AD11-E2889A439FA1}" srcOrd="0" destOrd="0" presId="urn:microsoft.com/office/officeart/2005/8/layout/chevron1"/>
    <dgm:cxn modelId="{AE9CFE7B-5B19-4207-8966-46F8D34B66EC}" type="presOf" srcId="{5275D811-1526-4DC3-AF85-9A98D5CE1628}" destId="{22931519-E80A-4459-9E06-4AE8ECA0C767}" srcOrd="0" destOrd="0" presId="urn:microsoft.com/office/officeart/2005/8/layout/chevron1"/>
    <dgm:cxn modelId="{ED1E23DC-4843-4999-8738-C22B46AAD659}" type="presOf" srcId="{0F586259-3CA4-43C0-8F38-F32DDCF90CA3}" destId="{660BC76B-D459-40F8-B8C9-AAED627ECC37}" srcOrd="0" destOrd="0" presId="urn:microsoft.com/office/officeart/2005/8/layout/chevron1"/>
    <dgm:cxn modelId="{EC8C2B86-49A7-4D45-A74E-BA6707BE2000}" type="presOf" srcId="{1B776507-8227-4E6D-8684-B6A204111385}" destId="{009FDFA2-46B3-47B2-8000-F38DE1D43017}" srcOrd="0" destOrd="0" presId="urn:microsoft.com/office/officeart/2005/8/layout/chevron1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F8333563-2DDD-4CA4-9887-141A0B5ED5C7}" type="presOf" srcId="{8059A13B-8E50-4555-8A18-3F0B1105B86D}" destId="{0480CB48-AD7A-418D-A12A-738F5971307C}" srcOrd="0" destOrd="0" presId="urn:microsoft.com/office/officeart/2005/8/layout/chevron1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03824F4A-FB9E-43D4-B995-FDE1AF277DF5}" type="presOf" srcId="{B10996AC-546A-45CA-8754-9C8E3245EDA6}" destId="{7F7C9251-0234-48E9-810D-D87803872AAF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929466BE-01FB-4E33-9488-7775409B2B77}" type="presParOf" srcId="{009FDFA2-46B3-47B2-8000-F38DE1D43017}" destId="{7F7C9251-0234-48E9-810D-D87803872AAF}" srcOrd="0" destOrd="0" presId="urn:microsoft.com/office/officeart/2005/8/layout/chevron1"/>
    <dgm:cxn modelId="{DE7CF70F-21CA-4139-9986-66C0739774FF}" type="presParOf" srcId="{009FDFA2-46B3-47B2-8000-F38DE1D43017}" destId="{F4DACA6C-B759-46D4-BA4E-DD3981AA179E}" srcOrd="1" destOrd="0" presId="urn:microsoft.com/office/officeart/2005/8/layout/chevron1"/>
    <dgm:cxn modelId="{B34913B8-A33D-43C7-A70C-9C96D640434C}" type="presParOf" srcId="{009FDFA2-46B3-47B2-8000-F38DE1D43017}" destId="{6AE8344C-808A-493C-88C5-92068E43A522}" srcOrd="2" destOrd="0" presId="urn:microsoft.com/office/officeart/2005/8/layout/chevron1"/>
    <dgm:cxn modelId="{B5A279D7-B86C-49C4-B3F2-40C913FA9460}" type="presParOf" srcId="{009FDFA2-46B3-47B2-8000-F38DE1D43017}" destId="{75349B76-D8DF-41CA-9BBC-9B8F44734977}" srcOrd="3" destOrd="0" presId="urn:microsoft.com/office/officeart/2005/8/layout/chevron1"/>
    <dgm:cxn modelId="{687CF317-818A-4D3C-A186-CD077F0F6EE2}" type="presParOf" srcId="{009FDFA2-46B3-47B2-8000-F38DE1D43017}" destId="{0E3F200F-D45B-4517-91BF-0714AFD9C824}" srcOrd="4" destOrd="0" presId="urn:microsoft.com/office/officeart/2005/8/layout/chevron1"/>
    <dgm:cxn modelId="{C20B007C-F468-4993-AD6D-CDC4B8F153D1}" type="presParOf" srcId="{009FDFA2-46B3-47B2-8000-F38DE1D43017}" destId="{90D79433-1E9A-454B-B19D-89BFF5A8ACC3}" srcOrd="5" destOrd="0" presId="urn:microsoft.com/office/officeart/2005/8/layout/chevron1"/>
    <dgm:cxn modelId="{5EF33C30-048F-46AC-A66C-B1FC578BEDAA}" type="presParOf" srcId="{009FDFA2-46B3-47B2-8000-F38DE1D43017}" destId="{660BC76B-D459-40F8-B8C9-AAED627ECC37}" srcOrd="6" destOrd="0" presId="urn:microsoft.com/office/officeart/2005/8/layout/chevron1"/>
    <dgm:cxn modelId="{D56F7314-FA64-44CB-9B27-F97D83FB2C86}" type="presParOf" srcId="{009FDFA2-46B3-47B2-8000-F38DE1D43017}" destId="{F49DCC21-604C-4155-8E99-64FD8CBD645D}" srcOrd="7" destOrd="0" presId="urn:microsoft.com/office/officeart/2005/8/layout/chevron1"/>
    <dgm:cxn modelId="{F6363C9A-BC88-48CC-A676-CB516F7B2DC5}" type="presParOf" srcId="{009FDFA2-46B3-47B2-8000-F38DE1D43017}" destId="{0480CB48-AD7A-418D-A12A-738F5971307C}" srcOrd="8" destOrd="0" presId="urn:microsoft.com/office/officeart/2005/8/layout/chevron1"/>
    <dgm:cxn modelId="{0E31D6EF-384C-4348-9D4A-27F225093CB7}" type="presParOf" srcId="{009FDFA2-46B3-47B2-8000-F38DE1D43017}" destId="{591DCA51-0D59-4E1D-B9E2-DC6EEE632803}" srcOrd="9" destOrd="0" presId="urn:microsoft.com/office/officeart/2005/8/layout/chevron1"/>
    <dgm:cxn modelId="{FB149394-149E-4B17-AA5B-535E6296F22E}" type="presParOf" srcId="{009FDFA2-46B3-47B2-8000-F38DE1D43017}" destId="{22931519-E80A-4459-9E06-4AE8ECA0C767}" srcOrd="10" destOrd="0" presId="urn:microsoft.com/office/officeart/2005/8/layout/chevron1"/>
    <dgm:cxn modelId="{7A57A821-BE43-4085-8F28-3BF9FF52275B}" type="presParOf" srcId="{009FDFA2-46B3-47B2-8000-F38DE1D43017}" destId="{F80628BF-85B8-4E57-BE43-95C988DB0C5D}" srcOrd="11" destOrd="0" presId="urn:microsoft.com/office/officeart/2005/8/layout/chevron1"/>
    <dgm:cxn modelId="{83FC57E9-1A05-4C0B-94F7-C760A5B01870}" type="presParOf" srcId="{009FDFA2-46B3-47B2-8000-F38DE1D43017}" destId="{7DE20FED-8C9E-4A5E-AD11-E2889A439FA1}" srcOrd="12" destOrd="0" presId="urn:microsoft.com/office/officeart/2005/8/layout/chevro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B776507-8227-4E6D-8684-B6A2041113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0996AC-546A-45CA-8754-9C8E3245EDA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INTRO</a:t>
          </a:r>
          <a:endParaRPr lang="en-US" sz="1800" b="1" dirty="0">
            <a:solidFill>
              <a:schemeClr val="bg1"/>
            </a:solidFill>
          </a:endParaRPr>
        </a:p>
      </dgm:t>
    </dgm:pt>
    <dgm:pt modelId="{DDC0563D-94A8-4562-B1D8-3556DE40B3F8}" type="par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8319F60E-28B8-4056-A1A5-304D2A378CA7}" type="sibTrans" cxnId="{8614D494-F73E-4804-8B8E-53B283D185F5}">
      <dgm:prSet/>
      <dgm:spPr/>
      <dgm:t>
        <a:bodyPr/>
        <a:lstStyle/>
        <a:p>
          <a:endParaRPr lang="en-US" sz="1800" b="1"/>
        </a:p>
      </dgm:t>
    </dgm:pt>
    <dgm:pt modelId="{2983A860-F14E-4447-876F-F0D753656C8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W1R</a:t>
          </a:r>
          <a:endParaRPr lang="en-US" sz="1800" b="1" dirty="0"/>
        </a:p>
      </dgm:t>
    </dgm:pt>
    <dgm:pt modelId="{53BEF1C8-97F4-49C0-9D7E-C070FE6BA670}" type="par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63834B2A-2056-43B7-A08E-BF824F0E0D12}" type="sibTrans" cxnId="{64CAEE35-F119-4EF9-A596-4EAC7327F641}">
      <dgm:prSet/>
      <dgm:spPr/>
      <dgm:t>
        <a:bodyPr/>
        <a:lstStyle/>
        <a:p>
          <a:endParaRPr lang="en-US" sz="1800" b="1"/>
        </a:p>
      </dgm:t>
    </dgm:pt>
    <dgm:pt modelId="{0F586259-3CA4-43C0-8F38-F32DDCF90CA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PAR</a:t>
          </a:r>
          <a:endParaRPr lang="en-US" sz="1800" b="1" dirty="0"/>
        </a:p>
      </dgm:t>
    </dgm:pt>
    <dgm:pt modelId="{058AA78E-4532-47A6-97F2-1384576F2ABC}" type="par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9A634964-70F1-4706-85C1-26DD14EB128D}" type="sibTrans" cxnId="{1A432CFE-8CAF-42A1-B9D0-7AA36C78772C}">
      <dgm:prSet/>
      <dgm:spPr/>
      <dgm:t>
        <a:bodyPr/>
        <a:lstStyle/>
        <a:p>
          <a:endParaRPr lang="en-US" sz="1800" b="1"/>
        </a:p>
      </dgm:t>
    </dgm:pt>
    <dgm:pt modelId="{8059A13B-8E50-4555-8A18-3F0B1105B86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EMAR</a:t>
          </a:r>
          <a:endParaRPr lang="en-US" sz="1800" b="1" dirty="0"/>
        </a:p>
      </dgm:t>
    </dgm:pt>
    <dgm:pt modelId="{7EA6B59C-987C-4012-80FB-3DB2486F2FFF}" type="par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3635B091-CE71-4542-B200-F6E2C37BBBB6}" type="sibTrans" cxnId="{9713527C-5C4E-487B-AB98-C3FEC4B5E464}">
      <dgm:prSet/>
      <dgm:spPr/>
      <dgm:t>
        <a:bodyPr/>
        <a:lstStyle/>
        <a:p>
          <a:endParaRPr lang="en-US" sz="1800" b="1"/>
        </a:p>
      </dgm:t>
    </dgm:pt>
    <dgm:pt modelId="{5275D811-1526-4DC3-AF85-9A98D5CE162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PIAT</a:t>
          </a:r>
          <a:endParaRPr lang="en-US" sz="1800" b="1" dirty="0"/>
        </a:p>
      </dgm:t>
    </dgm:pt>
    <dgm:pt modelId="{FEDB9C0F-0F58-4652-AC72-E9A2AC9B0820}" type="par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D06B5955-0B97-4DFC-9190-54F0DCC5818A}" type="sibTrans" cxnId="{FA1B9F29-8E29-469A-B12B-BB8C94948A58}">
      <dgm:prSet/>
      <dgm:spPr/>
      <dgm:t>
        <a:bodyPr/>
        <a:lstStyle/>
        <a:p>
          <a:endParaRPr lang="en-US" sz="1800" b="1"/>
        </a:p>
      </dgm:t>
    </dgm:pt>
    <dgm:pt modelId="{9CF07938-3365-4729-8DE7-C4AB3D70FF3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800" b="1" dirty="0" smtClean="0"/>
            <a:t>DISC.</a:t>
          </a:r>
          <a:endParaRPr lang="en-US" sz="1800" b="1" dirty="0"/>
        </a:p>
      </dgm:t>
    </dgm:pt>
    <dgm:pt modelId="{B9194D30-6D74-46F9-957A-FA18D5B70FD0}" type="par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B9E2C5F1-58DC-4071-B1DA-F42CD87F4DCF}" type="sibTrans" cxnId="{BCC00EFB-B3DC-421C-83C7-13C9430AB9F7}">
      <dgm:prSet/>
      <dgm:spPr/>
      <dgm:t>
        <a:bodyPr/>
        <a:lstStyle/>
        <a:p>
          <a:endParaRPr lang="en-US" sz="1800" b="1"/>
        </a:p>
      </dgm:t>
    </dgm:pt>
    <dgm:pt modelId="{7925A1A6-4611-437F-9FEC-24C1B06D4A79}">
      <dgm:prSet custT="1"/>
      <dgm:spPr>
        <a:solidFill>
          <a:schemeClr val="tx1"/>
        </a:solidFill>
      </dgm:spPr>
      <dgm:t>
        <a:bodyPr/>
        <a:lstStyle/>
        <a:p>
          <a:r>
            <a:rPr lang="en-US" sz="1800" b="1" dirty="0" smtClean="0"/>
            <a:t>MTM</a:t>
          </a:r>
          <a:endParaRPr lang="en-US" sz="1800" b="1" dirty="0"/>
        </a:p>
      </dgm:t>
    </dgm:pt>
    <dgm:pt modelId="{A4195265-65C3-4D72-827A-4187B98E3FC0}" type="parTrans" cxnId="{CE47EF8D-5B3A-4867-A1B0-BB458B0A343C}">
      <dgm:prSet/>
      <dgm:spPr/>
      <dgm:t>
        <a:bodyPr/>
        <a:lstStyle/>
        <a:p>
          <a:endParaRPr lang="en-US"/>
        </a:p>
      </dgm:t>
    </dgm:pt>
    <dgm:pt modelId="{8D11B0E7-A171-497A-95D7-4A7F3B28DA40}" type="sibTrans" cxnId="{CE47EF8D-5B3A-4867-A1B0-BB458B0A343C}">
      <dgm:prSet/>
      <dgm:spPr/>
      <dgm:t>
        <a:bodyPr/>
        <a:lstStyle/>
        <a:p>
          <a:endParaRPr lang="en-US"/>
        </a:p>
      </dgm:t>
    </dgm:pt>
    <dgm:pt modelId="{009FDFA2-46B3-47B2-8000-F38DE1D43017}" type="pres">
      <dgm:prSet presAssocID="{1B776507-8227-4E6D-8684-B6A204111385}" presName="Name0" presStyleCnt="0">
        <dgm:presLayoutVars>
          <dgm:dir/>
          <dgm:animLvl val="lvl"/>
          <dgm:resizeHandles val="exact"/>
        </dgm:presLayoutVars>
      </dgm:prSet>
      <dgm:spPr/>
    </dgm:pt>
    <dgm:pt modelId="{7F7C9251-0234-48E9-810D-D87803872AAF}" type="pres">
      <dgm:prSet presAssocID="{B10996AC-546A-45CA-8754-9C8E3245EDA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ACA6C-B759-46D4-BA4E-DD3981AA179E}" type="pres">
      <dgm:prSet presAssocID="{8319F60E-28B8-4056-A1A5-304D2A378CA7}" presName="parTxOnlySpace" presStyleCnt="0"/>
      <dgm:spPr/>
    </dgm:pt>
    <dgm:pt modelId="{6AE8344C-808A-493C-88C5-92068E43A522}" type="pres">
      <dgm:prSet presAssocID="{2983A860-F14E-4447-876F-F0D753656C8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49B76-D8DF-41CA-9BBC-9B8F44734977}" type="pres">
      <dgm:prSet presAssocID="{63834B2A-2056-43B7-A08E-BF824F0E0D12}" presName="parTxOnlySpace" presStyleCnt="0"/>
      <dgm:spPr/>
    </dgm:pt>
    <dgm:pt modelId="{0E3F200F-D45B-4517-91BF-0714AFD9C824}" type="pres">
      <dgm:prSet presAssocID="{7925A1A6-4611-437F-9FEC-24C1B06D4A79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79433-1E9A-454B-B19D-89BFF5A8ACC3}" type="pres">
      <dgm:prSet presAssocID="{8D11B0E7-A171-497A-95D7-4A7F3B28DA40}" presName="parTxOnlySpace" presStyleCnt="0"/>
      <dgm:spPr/>
    </dgm:pt>
    <dgm:pt modelId="{660BC76B-D459-40F8-B8C9-AAED627ECC37}" type="pres">
      <dgm:prSet presAssocID="{0F586259-3CA4-43C0-8F38-F32DDCF90CA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CC21-604C-4155-8E99-64FD8CBD645D}" type="pres">
      <dgm:prSet presAssocID="{9A634964-70F1-4706-85C1-26DD14EB128D}" presName="parTxOnlySpace" presStyleCnt="0"/>
      <dgm:spPr/>
    </dgm:pt>
    <dgm:pt modelId="{0480CB48-AD7A-418D-A12A-738F5971307C}" type="pres">
      <dgm:prSet presAssocID="{8059A13B-8E50-4555-8A18-3F0B1105B86D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DCA51-0D59-4E1D-B9E2-DC6EEE632803}" type="pres">
      <dgm:prSet presAssocID="{3635B091-CE71-4542-B200-F6E2C37BBBB6}" presName="parTxOnlySpace" presStyleCnt="0"/>
      <dgm:spPr/>
    </dgm:pt>
    <dgm:pt modelId="{22931519-E80A-4459-9E06-4AE8ECA0C767}" type="pres">
      <dgm:prSet presAssocID="{5275D811-1526-4DC3-AF85-9A98D5CE1628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628BF-85B8-4E57-BE43-95C988DB0C5D}" type="pres">
      <dgm:prSet presAssocID="{D06B5955-0B97-4DFC-9190-54F0DCC5818A}" presName="parTxOnlySpace" presStyleCnt="0"/>
      <dgm:spPr/>
    </dgm:pt>
    <dgm:pt modelId="{7DE20FED-8C9E-4A5E-AD11-E2889A439FA1}" type="pres">
      <dgm:prSet presAssocID="{9CF07938-3365-4729-8DE7-C4AB3D70FF3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C00EFB-B3DC-421C-83C7-13C9430AB9F7}" srcId="{1B776507-8227-4E6D-8684-B6A204111385}" destId="{9CF07938-3365-4729-8DE7-C4AB3D70FF36}" srcOrd="6" destOrd="0" parTransId="{B9194D30-6D74-46F9-957A-FA18D5B70FD0}" sibTransId="{B9E2C5F1-58DC-4071-B1DA-F42CD87F4DCF}"/>
    <dgm:cxn modelId="{1A432CFE-8CAF-42A1-B9D0-7AA36C78772C}" srcId="{1B776507-8227-4E6D-8684-B6A204111385}" destId="{0F586259-3CA4-43C0-8F38-F32DDCF90CA3}" srcOrd="3" destOrd="0" parTransId="{058AA78E-4532-47A6-97F2-1384576F2ABC}" sibTransId="{9A634964-70F1-4706-85C1-26DD14EB128D}"/>
    <dgm:cxn modelId="{6487945F-5B3D-4AD9-A386-3570940EE6A8}" type="presOf" srcId="{9CF07938-3365-4729-8DE7-C4AB3D70FF36}" destId="{7DE20FED-8C9E-4A5E-AD11-E2889A439FA1}" srcOrd="0" destOrd="0" presId="urn:microsoft.com/office/officeart/2005/8/layout/chevron1"/>
    <dgm:cxn modelId="{64CAEE35-F119-4EF9-A596-4EAC7327F641}" srcId="{1B776507-8227-4E6D-8684-B6A204111385}" destId="{2983A860-F14E-4447-876F-F0D753656C83}" srcOrd="1" destOrd="0" parTransId="{53BEF1C8-97F4-49C0-9D7E-C070FE6BA670}" sibTransId="{63834B2A-2056-43B7-A08E-BF824F0E0D12}"/>
    <dgm:cxn modelId="{BF7A0CB3-8837-4976-A972-6710073D8D68}" type="presOf" srcId="{0F586259-3CA4-43C0-8F38-F32DDCF90CA3}" destId="{660BC76B-D459-40F8-B8C9-AAED627ECC37}" srcOrd="0" destOrd="0" presId="urn:microsoft.com/office/officeart/2005/8/layout/chevron1"/>
    <dgm:cxn modelId="{CE47EF8D-5B3A-4867-A1B0-BB458B0A343C}" srcId="{1B776507-8227-4E6D-8684-B6A204111385}" destId="{7925A1A6-4611-437F-9FEC-24C1B06D4A79}" srcOrd="2" destOrd="0" parTransId="{A4195265-65C3-4D72-827A-4187B98E3FC0}" sibTransId="{8D11B0E7-A171-497A-95D7-4A7F3B28DA40}"/>
    <dgm:cxn modelId="{C14676E8-16DD-4611-AE4F-B00086B80064}" type="presOf" srcId="{7925A1A6-4611-437F-9FEC-24C1B06D4A79}" destId="{0E3F200F-D45B-4517-91BF-0714AFD9C824}" srcOrd="0" destOrd="0" presId="urn:microsoft.com/office/officeart/2005/8/layout/chevron1"/>
    <dgm:cxn modelId="{8614D494-F73E-4804-8B8E-53B283D185F5}" srcId="{1B776507-8227-4E6D-8684-B6A204111385}" destId="{B10996AC-546A-45CA-8754-9C8E3245EDA6}" srcOrd="0" destOrd="0" parTransId="{DDC0563D-94A8-4562-B1D8-3556DE40B3F8}" sibTransId="{8319F60E-28B8-4056-A1A5-304D2A378CA7}"/>
    <dgm:cxn modelId="{F626699D-C55E-4776-B0F0-8030A28FEE82}" type="presOf" srcId="{2983A860-F14E-4447-876F-F0D753656C83}" destId="{6AE8344C-808A-493C-88C5-92068E43A522}" srcOrd="0" destOrd="0" presId="urn:microsoft.com/office/officeart/2005/8/layout/chevron1"/>
    <dgm:cxn modelId="{FA1B9F29-8E29-469A-B12B-BB8C94948A58}" srcId="{1B776507-8227-4E6D-8684-B6A204111385}" destId="{5275D811-1526-4DC3-AF85-9A98D5CE1628}" srcOrd="5" destOrd="0" parTransId="{FEDB9C0F-0F58-4652-AC72-E9A2AC9B0820}" sibTransId="{D06B5955-0B97-4DFC-9190-54F0DCC5818A}"/>
    <dgm:cxn modelId="{4459AB2D-AA0C-4D1E-83E7-677AD081FD0E}" type="presOf" srcId="{B10996AC-546A-45CA-8754-9C8E3245EDA6}" destId="{7F7C9251-0234-48E9-810D-D87803872AAF}" srcOrd="0" destOrd="0" presId="urn:microsoft.com/office/officeart/2005/8/layout/chevron1"/>
    <dgm:cxn modelId="{C8288CA0-0328-433F-BEDA-D17CF98C89F7}" type="presOf" srcId="{8059A13B-8E50-4555-8A18-3F0B1105B86D}" destId="{0480CB48-AD7A-418D-A12A-738F5971307C}" srcOrd="0" destOrd="0" presId="urn:microsoft.com/office/officeart/2005/8/layout/chevron1"/>
    <dgm:cxn modelId="{9713527C-5C4E-487B-AB98-C3FEC4B5E464}" srcId="{1B776507-8227-4E6D-8684-B6A204111385}" destId="{8059A13B-8E50-4555-8A18-3F0B1105B86D}" srcOrd="4" destOrd="0" parTransId="{7EA6B59C-987C-4012-80FB-3DB2486F2FFF}" sibTransId="{3635B091-CE71-4542-B200-F6E2C37BBBB6}"/>
    <dgm:cxn modelId="{902C7A61-05A0-4552-9C72-B38AC8427839}" type="presOf" srcId="{5275D811-1526-4DC3-AF85-9A98D5CE1628}" destId="{22931519-E80A-4459-9E06-4AE8ECA0C767}" srcOrd="0" destOrd="0" presId="urn:microsoft.com/office/officeart/2005/8/layout/chevron1"/>
    <dgm:cxn modelId="{C7ED94A3-803B-41DB-A9A3-06BEDEFF9BBE}" type="presOf" srcId="{1B776507-8227-4E6D-8684-B6A204111385}" destId="{009FDFA2-46B3-47B2-8000-F38DE1D43017}" srcOrd="0" destOrd="0" presId="urn:microsoft.com/office/officeart/2005/8/layout/chevron1"/>
    <dgm:cxn modelId="{C360AABB-B6E1-4D77-9E0B-160FB20D4014}" type="presParOf" srcId="{009FDFA2-46B3-47B2-8000-F38DE1D43017}" destId="{7F7C9251-0234-48E9-810D-D87803872AAF}" srcOrd="0" destOrd="0" presId="urn:microsoft.com/office/officeart/2005/8/layout/chevron1"/>
    <dgm:cxn modelId="{252E705C-1F01-49CE-91DA-9F8DB23ACE36}" type="presParOf" srcId="{009FDFA2-46B3-47B2-8000-F38DE1D43017}" destId="{F4DACA6C-B759-46D4-BA4E-DD3981AA179E}" srcOrd="1" destOrd="0" presId="urn:microsoft.com/office/officeart/2005/8/layout/chevron1"/>
    <dgm:cxn modelId="{6CE8D054-3272-4141-991E-C9AF37825B12}" type="presParOf" srcId="{009FDFA2-46B3-47B2-8000-F38DE1D43017}" destId="{6AE8344C-808A-493C-88C5-92068E43A522}" srcOrd="2" destOrd="0" presId="urn:microsoft.com/office/officeart/2005/8/layout/chevron1"/>
    <dgm:cxn modelId="{A8F2A598-CD21-47A7-A2D9-249D7E0EE706}" type="presParOf" srcId="{009FDFA2-46B3-47B2-8000-F38DE1D43017}" destId="{75349B76-D8DF-41CA-9BBC-9B8F44734977}" srcOrd="3" destOrd="0" presId="urn:microsoft.com/office/officeart/2005/8/layout/chevron1"/>
    <dgm:cxn modelId="{323B8892-559C-42E0-BDFF-87041C91A393}" type="presParOf" srcId="{009FDFA2-46B3-47B2-8000-F38DE1D43017}" destId="{0E3F200F-D45B-4517-91BF-0714AFD9C824}" srcOrd="4" destOrd="0" presId="urn:microsoft.com/office/officeart/2005/8/layout/chevron1"/>
    <dgm:cxn modelId="{28F0DF3A-2753-489A-A671-77DA5A6BFD01}" type="presParOf" srcId="{009FDFA2-46B3-47B2-8000-F38DE1D43017}" destId="{90D79433-1E9A-454B-B19D-89BFF5A8ACC3}" srcOrd="5" destOrd="0" presId="urn:microsoft.com/office/officeart/2005/8/layout/chevron1"/>
    <dgm:cxn modelId="{EF60379E-8B57-44E9-82C4-9204013557AB}" type="presParOf" srcId="{009FDFA2-46B3-47B2-8000-F38DE1D43017}" destId="{660BC76B-D459-40F8-B8C9-AAED627ECC37}" srcOrd="6" destOrd="0" presId="urn:microsoft.com/office/officeart/2005/8/layout/chevron1"/>
    <dgm:cxn modelId="{44C975F3-B657-4770-8DA8-D4DC264746AC}" type="presParOf" srcId="{009FDFA2-46B3-47B2-8000-F38DE1D43017}" destId="{F49DCC21-604C-4155-8E99-64FD8CBD645D}" srcOrd="7" destOrd="0" presId="urn:microsoft.com/office/officeart/2005/8/layout/chevron1"/>
    <dgm:cxn modelId="{E6985438-12DB-4BC6-9015-B38A035639B3}" type="presParOf" srcId="{009FDFA2-46B3-47B2-8000-F38DE1D43017}" destId="{0480CB48-AD7A-418D-A12A-738F5971307C}" srcOrd="8" destOrd="0" presId="urn:microsoft.com/office/officeart/2005/8/layout/chevron1"/>
    <dgm:cxn modelId="{92DD93C0-AD5E-47CF-BE97-1DE3B89A654C}" type="presParOf" srcId="{009FDFA2-46B3-47B2-8000-F38DE1D43017}" destId="{591DCA51-0D59-4E1D-B9E2-DC6EEE632803}" srcOrd="9" destOrd="0" presId="urn:microsoft.com/office/officeart/2005/8/layout/chevron1"/>
    <dgm:cxn modelId="{5E3D851F-8E2D-426F-8844-264C11B5947E}" type="presParOf" srcId="{009FDFA2-46B3-47B2-8000-F38DE1D43017}" destId="{22931519-E80A-4459-9E06-4AE8ECA0C767}" srcOrd="10" destOrd="0" presId="urn:microsoft.com/office/officeart/2005/8/layout/chevron1"/>
    <dgm:cxn modelId="{EA97DBA1-DADA-488D-B755-942D8A35001E}" type="presParOf" srcId="{009FDFA2-46B3-47B2-8000-F38DE1D43017}" destId="{F80628BF-85B8-4E57-BE43-95C988DB0C5D}" srcOrd="11" destOrd="0" presId="urn:microsoft.com/office/officeart/2005/8/layout/chevron1"/>
    <dgm:cxn modelId="{31888175-3A02-4529-9717-A0780A9BF597}" type="presParOf" srcId="{009FDFA2-46B3-47B2-8000-F38DE1D43017}" destId="{7DE20FED-8C9E-4A5E-AD11-E2889A439FA1}" srcOrd="12" destOrd="0" presId="urn:microsoft.com/office/officeart/2005/8/layout/chevron1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BD73D-CBFE-4A87-A677-EA7F8704CFB8}">
      <dsp:nvSpPr>
        <dsp:cNvPr id="0" name=""/>
        <dsp:cNvSpPr/>
      </dsp:nvSpPr>
      <dsp:spPr>
        <a:xfrm rot="5400000">
          <a:off x="513300" y="1144761"/>
          <a:ext cx="1538633" cy="256025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2DD7F-8E9C-4389-9496-1DA7F3631346}">
      <dsp:nvSpPr>
        <dsp:cNvPr id="0" name=""/>
        <dsp:cNvSpPr/>
      </dsp:nvSpPr>
      <dsp:spPr>
        <a:xfrm>
          <a:off x="256463" y="1909725"/>
          <a:ext cx="2311410" cy="2026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Pre-Training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Process</a:t>
          </a:r>
          <a:endParaRPr lang="en-US" sz="3600" kern="1200" dirty="0"/>
        </a:p>
      </dsp:txBody>
      <dsp:txXfrm>
        <a:off x="256463" y="1909725"/>
        <a:ext cx="2311410" cy="2026086"/>
      </dsp:txXfrm>
    </dsp:sp>
    <dsp:sp modelId="{62221EDA-2316-412C-A957-E0C8B5E9A03C}">
      <dsp:nvSpPr>
        <dsp:cNvPr id="0" name=""/>
        <dsp:cNvSpPr/>
      </dsp:nvSpPr>
      <dsp:spPr>
        <a:xfrm>
          <a:off x="2131758" y="956273"/>
          <a:ext cx="436115" cy="43611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558AC-127F-4056-A817-5C9AA805E968}">
      <dsp:nvSpPr>
        <dsp:cNvPr id="0" name=""/>
        <dsp:cNvSpPr/>
      </dsp:nvSpPr>
      <dsp:spPr>
        <a:xfrm rot="5400000">
          <a:off x="3342917" y="444570"/>
          <a:ext cx="1538633" cy="256025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F5814B-B263-490B-8FDB-010BC0B5BBBF}">
      <dsp:nvSpPr>
        <dsp:cNvPr id="0" name=""/>
        <dsp:cNvSpPr/>
      </dsp:nvSpPr>
      <dsp:spPr>
        <a:xfrm>
          <a:off x="3086081" y="1209534"/>
          <a:ext cx="2311410" cy="2026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Training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Process</a:t>
          </a:r>
          <a:endParaRPr lang="en-US" sz="3600" kern="1200" dirty="0"/>
        </a:p>
      </dsp:txBody>
      <dsp:txXfrm>
        <a:off x="3086081" y="1209534"/>
        <a:ext cx="2311410" cy="2026086"/>
      </dsp:txXfrm>
    </dsp:sp>
    <dsp:sp modelId="{8F13BF13-862E-4CFB-99F8-88E004FE7E48}">
      <dsp:nvSpPr>
        <dsp:cNvPr id="0" name=""/>
        <dsp:cNvSpPr/>
      </dsp:nvSpPr>
      <dsp:spPr>
        <a:xfrm>
          <a:off x="4961376" y="256081"/>
          <a:ext cx="436115" cy="43611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41BDC-4583-48B7-BBF7-C289E43F910C}">
      <dsp:nvSpPr>
        <dsp:cNvPr id="0" name=""/>
        <dsp:cNvSpPr/>
      </dsp:nvSpPr>
      <dsp:spPr>
        <a:xfrm rot="5400000">
          <a:off x="6172535" y="-255621"/>
          <a:ext cx="1538633" cy="256025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01A8D-D2BF-4C72-8ECD-81F87E4D3798}">
      <dsp:nvSpPr>
        <dsp:cNvPr id="0" name=""/>
        <dsp:cNvSpPr/>
      </dsp:nvSpPr>
      <dsp:spPr>
        <a:xfrm>
          <a:off x="5915698" y="509342"/>
          <a:ext cx="2311410" cy="2026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Post Training 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Process</a:t>
          </a:r>
          <a:endParaRPr lang="en-US" sz="3600" kern="1200" dirty="0"/>
        </a:p>
      </dsp:txBody>
      <dsp:txXfrm>
        <a:off x="5915698" y="509342"/>
        <a:ext cx="2311410" cy="202608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9251-0234-48E9-810D-D87803872AAF}">
      <dsp:nvSpPr>
        <dsp:cNvPr id="0" name=""/>
        <dsp:cNvSpPr/>
      </dsp:nvSpPr>
      <dsp:spPr>
        <a:xfrm>
          <a:off x="0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INTRO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189427" y="0"/>
        <a:ext cx="895115" cy="378853"/>
      </dsp:txXfrm>
    </dsp:sp>
    <dsp:sp modelId="{6AE8344C-808A-493C-88C5-92068E43A522}">
      <dsp:nvSpPr>
        <dsp:cNvPr id="0" name=""/>
        <dsp:cNvSpPr/>
      </dsp:nvSpPr>
      <dsp:spPr>
        <a:xfrm>
          <a:off x="114657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W1R</a:t>
          </a:r>
          <a:endParaRPr lang="en-US" sz="1800" b="1" kern="1200" dirty="0"/>
        </a:p>
      </dsp:txBody>
      <dsp:txXfrm>
        <a:off x="1335998" y="0"/>
        <a:ext cx="895115" cy="378853"/>
      </dsp:txXfrm>
    </dsp:sp>
    <dsp:sp modelId="{0E3F200F-D45B-4517-91BF-0714AFD9C824}">
      <dsp:nvSpPr>
        <dsp:cNvPr id="0" name=""/>
        <dsp:cNvSpPr/>
      </dsp:nvSpPr>
      <dsp:spPr>
        <a:xfrm>
          <a:off x="2293143" y="0"/>
          <a:ext cx="1273968" cy="378853"/>
        </a:xfrm>
        <a:prstGeom prst="chevr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MTM</a:t>
          </a:r>
          <a:endParaRPr lang="en-US" sz="1800" b="1" kern="1200" dirty="0"/>
        </a:p>
      </dsp:txBody>
      <dsp:txXfrm>
        <a:off x="2482570" y="0"/>
        <a:ext cx="895115" cy="378853"/>
      </dsp:txXfrm>
    </dsp:sp>
    <dsp:sp modelId="{660BC76B-D459-40F8-B8C9-AAED627ECC37}">
      <dsp:nvSpPr>
        <dsp:cNvPr id="0" name=""/>
        <dsp:cNvSpPr/>
      </dsp:nvSpPr>
      <dsp:spPr>
        <a:xfrm>
          <a:off x="3439715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PAR</a:t>
          </a:r>
          <a:endParaRPr lang="en-US" sz="1800" b="1" kern="1200" dirty="0"/>
        </a:p>
      </dsp:txBody>
      <dsp:txXfrm>
        <a:off x="3629142" y="0"/>
        <a:ext cx="895115" cy="378853"/>
      </dsp:txXfrm>
    </dsp:sp>
    <dsp:sp modelId="{0480CB48-AD7A-418D-A12A-738F5971307C}">
      <dsp:nvSpPr>
        <dsp:cNvPr id="0" name=""/>
        <dsp:cNvSpPr/>
      </dsp:nvSpPr>
      <dsp:spPr>
        <a:xfrm>
          <a:off x="4586287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EMAR</a:t>
          </a:r>
          <a:endParaRPr lang="en-US" sz="1800" b="1" kern="1200" dirty="0"/>
        </a:p>
      </dsp:txBody>
      <dsp:txXfrm>
        <a:off x="4775714" y="0"/>
        <a:ext cx="895115" cy="378853"/>
      </dsp:txXfrm>
    </dsp:sp>
    <dsp:sp modelId="{22931519-E80A-4459-9E06-4AE8ECA0C767}">
      <dsp:nvSpPr>
        <dsp:cNvPr id="0" name=""/>
        <dsp:cNvSpPr/>
      </dsp:nvSpPr>
      <dsp:spPr>
        <a:xfrm>
          <a:off x="5732859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PIAT</a:t>
          </a:r>
          <a:endParaRPr lang="en-US" sz="1800" b="1" kern="1200" dirty="0"/>
        </a:p>
      </dsp:txBody>
      <dsp:txXfrm>
        <a:off x="5922286" y="0"/>
        <a:ext cx="895115" cy="378853"/>
      </dsp:txXfrm>
    </dsp:sp>
    <dsp:sp modelId="{7DE20FED-8C9E-4A5E-AD11-E2889A439FA1}">
      <dsp:nvSpPr>
        <dsp:cNvPr id="0" name=""/>
        <dsp:cNvSpPr/>
      </dsp:nvSpPr>
      <dsp:spPr>
        <a:xfrm>
          <a:off x="6879431" y="0"/>
          <a:ext cx="1273968" cy="378853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DISC.</a:t>
          </a:r>
          <a:endParaRPr lang="en-US" sz="1800" b="1" kern="1200" dirty="0"/>
        </a:p>
      </dsp:txBody>
      <dsp:txXfrm>
        <a:off x="7068858" y="0"/>
        <a:ext cx="895115" cy="378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0.46774</cdr:x>
      <cdr:y>0.3253</cdr:y>
    </cdr:from>
    <cdr:to>
      <cdr:x>0.46953</cdr:x>
      <cdr:y>0.74302</cdr:y>
    </cdr:to>
    <cdr:sp macro="" textlink="">
      <cdr:nvSpPr>
        <cdr:cNvPr id="1039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063181" y="2057400"/>
          <a:ext cx="15549" cy="264191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0.71336</cdr:x>
      <cdr:y>0.31325</cdr:y>
    </cdr:from>
    <cdr:to>
      <cdr:x>0.71515</cdr:x>
      <cdr:y>0.73379</cdr:y>
    </cdr:to>
    <cdr:sp macro="" textlink="">
      <cdr:nvSpPr>
        <cdr:cNvPr id="1040" name="Line 1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196781" y="1981200"/>
          <a:ext cx="15549" cy="265974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0.07895</cdr:x>
      <cdr:y>0.81928</cdr:y>
    </cdr:from>
    <cdr:to>
      <cdr:x>0.4507</cdr:x>
      <cdr:y>0.86444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5800" y="5181600"/>
          <a:ext cx="3229318" cy="2856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chemeClr val="tx2"/>
              </a:solidFill>
              <a:latin typeface="Arial"/>
              <a:cs typeface="Arial"/>
            </a:rPr>
            <a:t>Basic</a:t>
          </a:r>
        </a:p>
      </cdr:txBody>
    </cdr:sp>
  </cdr:relSizeAnchor>
  <cdr:relSizeAnchor xmlns:cdr="http://schemas.openxmlformats.org/drawingml/2006/chartDrawing">
    <cdr:from>
      <cdr:x>0.5</cdr:x>
      <cdr:y>0.81928</cdr:y>
    </cdr:from>
    <cdr:to>
      <cdr:x>0.687</cdr:x>
      <cdr:y>0.87952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43400" y="5181600"/>
          <a:ext cx="1624432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chemeClr val="tx2"/>
              </a:solidFill>
              <a:latin typeface="Arial"/>
              <a:cs typeface="Arial"/>
            </a:rPr>
            <a:t>Preparatory</a:t>
          </a:r>
        </a:p>
      </cdr:txBody>
    </cdr:sp>
  </cdr:relSizeAnchor>
  <cdr:relSizeAnchor xmlns:cdr="http://schemas.openxmlformats.org/drawingml/2006/chartDrawing">
    <cdr:from>
      <cdr:x>0.683</cdr:x>
      <cdr:y>0.81928</cdr:y>
    </cdr:from>
    <cdr:to>
      <cdr:x>1</cdr:x>
      <cdr:y>0.87952</cdr:y>
    </cdr:to>
    <cdr:sp macro="" textlink="">
      <cdr:nvSpPr>
        <cdr:cNvPr id="1043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33084" y="5181600"/>
          <a:ext cx="2753716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chemeClr val="tx2"/>
              </a:solidFill>
              <a:latin typeface="Arial"/>
              <a:cs typeface="Arial"/>
            </a:rPr>
            <a:t>Performance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0.46774</cdr:x>
      <cdr:y>0.3253</cdr:y>
    </cdr:from>
    <cdr:to>
      <cdr:x>0.46953</cdr:x>
      <cdr:y>0.74302</cdr:y>
    </cdr:to>
    <cdr:sp macro="" textlink="">
      <cdr:nvSpPr>
        <cdr:cNvPr id="1039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063181" y="2057400"/>
          <a:ext cx="15549" cy="264191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0.71336</cdr:x>
      <cdr:y>0.31325</cdr:y>
    </cdr:from>
    <cdr:to>
      <cdr:x>0.71515</cdr:x>
      <cdr:y>0.73379</cdr:y>
    </cdr:to>
    <cdr:sp macro="" textlink="">
      <cdr:nvSpPr>
        <cdr:cNvPr id="1040" name="Line 1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196781" y="1981200"/>
          <a:ext cx="15549" cy="265974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0.07895</cdr:x>
      <cdr:y>0.81928</cdr:y>
    </cdr:from>
    <cdr:to>
      <cdr:x>0.4507</cdr:x>
      <cdr:y>0.88732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5823" y="4432468"/>
          <a:ext cx="3229318" cy="3681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chemeClr val="tx2"/>
              </a:solidFill>
              <a:latin typeface="Arial"/>
              <a:cs typeface="Arial"/>
            </a:rPr>
            <a:t>Basic</a:t>
          </a:r>
        </a:p>
      </cdr:txBody>
    </cdr:sp>
  </cdr:relSizeAnchor>
  <cdr:relSizeAnchor xmlns:cdr="http://schemas.openxmlformats.org/drawingml/2006/chartDrawing">
    <cdr:from>
      <cdr:x>0.5</cdr:x>
      <cdr:y>0.81928</cdr:y>
    </cdr:from>
    <cdr:to>
      <cdr:x>0.687</cdr:x>
      <cdr:y>0.87952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43400" y="5181600"/>
          <a:ext cx="1624432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chemeClr val="tx2"/>
              </a:solidFill>
              <a:latin typeface="Arial"/>
              <a:cs typeface="Arial"/>
            </a:rPr>
            <a:t>Preparatory</a:t>
          </a:r>
        </a:p>
      </cdr:txBody>
    </cdr:sp>
  </cdr:relSizeAnchor>
  <cdr:relSizeAnchor xmlns:cdr="http://schemas.openxmlformats.org/drawingml/2006/chartDrawing">
    <cdr:from>
      <cdr:x>0.683</cdr:x>
      <cdr:y>0.81928</cdr:y>
    </cdr:from>
    <cdr:to>
      <cdr:x>1</cdr:x>
      <cdr:y>0.87952</cdr:y>
    </cdr:to>
    <cdr:sp macro="" textlink="">
      <cdr:nvSpPr>
        <cdr:cNvPr id="1043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33084" y="5181600"/>
          <a:ext cx="2753716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chemeClr val="tx2"/>
              </a:solidFill>
              <a:latin typeface="Arial"/>
              <a:cs typeface="Arial"/>
            </a:rPr>
            <a:t>Performance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0.46774</cdr:x>
      <cdr:y>0.3253</cdr:y>
    </cdr:from>
    <cdr:to>
      <cdr:x>0.46953</cdr:x>
      <cdr:y>0.74302</cdr:y>
    </cdr:to>
    <cdr:sp macro="" textlink="">
      <cdr:nvSpPr>
        <cdr:cNvPr id="1039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063181" y="2057400"/>
          <a:ext cx="15549" cy="264191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0.71336</cdr:x>
      <cdr:y>0.31325</cdr:y>
    </cdr:from>
    <cdr:to>
      <cdr:x>0.71515</cdr:x>
      <cdr:y>0.73379</cdr:y>
    </cdr:to>
    <cdr:sp macro="" textlink="">
      <cdr:nvSpPr>
        <cdr:cNvPr id="1040" name="Line 1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196781" y="1981200"/>
          <a:ext cx="15549" cy="265974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0.07895</cdr:x>
      <cdr:y>0.81928</cdr:y>
    </cdr:from>
    <cdr:to>
      <cdr:x>0.4507</cdr:x>
      <cdr:y>0.86444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5800" y="5181600"/>
          <a:ext cx="3229318" cy="2856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Basic</a:t>
          </a:r>
        </a:p>
      </cdr:txBody>
    </cdr:sp>
  </cdr:relSizeAnchor>
  <cdr:relSizeAnchor xmlns:cdr="http://schemas.openxmlformats.org/drawingml/2006/chartDrawing">
    <cdr:from>
      <cdr:x>0.5</cdr:x>
      <cdr:y>0.81928</cdr:y>
    </cdr:from>
    <cdr:to>
      <cdr:x>0.687</cdr:x>
      <cdr:y>0.87952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43400" y="5181600"/>
          <a:ext cx="1624432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Preparatory</a:t>
          </a:r>
        </a:p>
      </cdr:txBody>
    </cdr:sp>
  </cdr:relSizeAnchor>
  <cdr:relSizeAnchor xmlns:cdr="http://schemas.openxmlformats.org/drawingml/2006/chartDrawing">
    <cdr:from>
      <cdr:x>0.683</cdr:x>
      <cdr:y>0.81928</cdr:y>
    </cdr:from>
    <cdr:to>
      <cdr:x>1</cdr:x>
      <cdr:y>0.87952</cdr:y>
    </cdr:to>
    <cdr:sp macro="" textlink="">
      <cdr:nvSpPr>
        <cdr:cNvPr id="1043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33084" y="5181600"/>
          <a:ext cx="2753716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Performance</a:t>
          </a:r>
        </a:p>
      </cdr:txBody>
    </cdr:sp>
  </cdr:relSizeAnchor>
  <cdr:relSizeAnchor xmlns:cdr="http://schemas.openxmlformats.org/drawingml/2006/chartDrawing">
    <cdr:from>
      <cdr:x>0.46308</cdr:x>
      <cdr:y>0</cdr:y>
    </cdr:from>
    <cdr:to>
      <cdr:x>0.97858</cdr:x>
      <cdr:y>0.96386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038600" y="-304800"/>
          <a:ext cx="4495800" cy="60960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2200" b="1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1.  _____  I realize that attitude is a choice.</a:t>
          </a:r>
        </a:p>
        <a:p xmlns:a="http://schemas.openxmlformats.org/drawingml/2006/main">
          <a:r>
            <a:rPr lang="en-US" sz="2200" b="1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2.  _____  I choose an attitude that is mostly positive.</a:t>
          </a:r>
        </a:p>
        <a:p xmlns:a="http://schemas.openxmlformats.org/drawingml/2006/main">
          <a:r>
            <a:rPr lang="en-US" sz="2200" b="1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3.  _____  I view my sport as an opportunity to compete against myself and learn from my successes and failures.</a:t>
          </a:r>
        </a:p>
        <a:p xmlns:a="http://schemas.openxmlformats.org/drawingml/2006/main">
          <a:r>
            <a:rPr lang="en-US" sz="2200" b="1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4.  _____  I pursue excellence, not perfection, and realize that I, my coaches, teammates, officials, and others are not perfect.</a:t>
          </a:r>
        </a:p>
        <a:p xmlns:a="http://schemas.openxmlformats.org/drawingml/2006/main">
          <a:r>
            <a:rPr lang="en-US" sz="2200" b="1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5.  _____  I maintain balance and perspective between my sport and the rest of my life.</a:t>
          </a:r>
        </a:p>
        <a:p xmlns:a="http://schemas.openxmlformats.org/drawingml/2006/main">
          <a:r>
            <a:rPr lang="en-US" sz="2200" b="1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6.  _____  I respect my sport, the other participants, coaches, officials, and myself.</a:t>
          </a:r>
          <a:endParaRPr lang="en-US" sz="2200" b="1" dirty="0">
            <a:solidFill>
              <a:schemeClr val="lt1"/>
            </a:solidFill>
            <a:effectLst/>
            <a:latin typeface="+mn-lt"/>
            <a:ea typeface="+mn-ea"/>
            <a:cs typeface="+mn-cs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0.46774</cdr:x>
      <cdr:y>0.3253</cdr:y>
    </cdr:from>
    <cdr:to>
      <cdr:x>0.46953</cdr:x>
      <cdr:y>0.74302</cdr:y>
    </cdr:to>
    <cdr:sp macro="" textlink="">
      <cdr:nvSpPr>
        <cdr:cNvPr id="1039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063181" y="2057400"/>
          <a:ext cx="15549" cy="264191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0.71336</cdr:x>
      <cdr:y>0.31325</cdr:y>
    </cdr:from>
    <cdr:to>
      <cdr:x>0.71515</cdr:x>
      <cdr:y>0.73379</cdr:y>
    </cdr:to>
    <cdr:sp macro="" textlink="">
      <cdr:nvSpPr>
        <cdr:cNvPr id="1040" name="Line 1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196781" y="1981200"/>
          <a:ext cx="15549" cy="265974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0.07895</cdr:x>
      <cdr:y>0.81928</cdr:y>
    </cdr:from>
    <cdr:to>
      <cdr:x>0.4507</cdr:x>
      <cdr:y>0.86444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5800" y="5181600"/>
          <a:ext cx="3229318" cy="2856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Basic</a:t>
          </a:r>
        </a:p>
      </cdr:txBody>
    </cdr:sp>
  </cdr:relSizeAnchor>
  <cdr:relSizeAnchor xmlns:cdr="http://schemas.openxmlformats.org/drawingml/2006/chartDrawing">
    <cdr:from>
      <cdr:x>0.5</cdr:x>
      <cdr:y>0.81928</cdr:y>
    </cdr:from>
    <cdr:to>
      <cdr:x>0.687</cdr:x>
      <cdr:y>0.87952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43400" y="5181600"/>
          <a:ext cx="1624432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Preparatory</a:t>
          </a:r>
        </a:p>
      </cdr:txBody>
    </cdr:sp>
  </cdr:relSizeAnchor>
  <cdr:relSizeAnchor xmlns:cdr="http://schemas.openxmlformats.org/drawingml/2006/chartDrawing">
    <cdr:from>
      <cdr:x>0.683</cdr:x>
      <cdr:y>0.81928</cdr:y>
    </cdr:from>
    <cdr:to>
      <cdr:x>1</cdr:x>
      <cdr:y>0.87952</cdr:y>
    </cdr:to>
    <cdr:sp macro="" textlink="">
      <cdr:nvSpPr>
        <cdr:cNvPr id="1043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33084" y="5181600"/>
          <a:ext cx="2753716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Performance</a:t>
          </a:r>
        </a:p>
      </cdr:txBody>
    </cdr:sp>
  </cdr:relSizeAnchor>
  <cdr:relSizeAnchor xmlns:cdr="http://schemas.openxmlformats.org/drawingml/2006/chartDrawing">
    <cdr:from>
      <cdr:x>0.45819</cdr:x>
      <cdr:y>0</cdr:y>
    </cdr:from>
    <cdr:to>
      <cdr:x>0.9737</cdr:x>
      <cdr:y>0.96385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3995960" y="-304800"/>
          <a:ext cx="4495872" cy="6095966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2600" b="1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7.  _____  I am aware of the rewards and benefits that I expect to experience through my sports participation.</a:t>
          </a:r>
        </a:p>
        <a:p xmlns:a="http://schemas.openxmlformats.org/drawingml/2006/main">
          <a:r>
            <a:rPr lang="en-US" sz="2600" b="1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8.  _____  I am able to persist through difficult tasks and difficult times, even when these rewards and benefits are not immediately forthcoming.</a:t>
          </a:r>
        </a:p>
        <a:p xmlns:a="http://schemas.openxmlformats.org/drawingml/2006/main">
          <a:r>
            <a:rPr lang="en-US" sz="2600" b="1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9.  _____  I realize that many of the benefits come from my participation, not the outcome.</a:t>
          </a:r>
          <a:endParaRPr lang="en-US" sz="2600" b="1" dirty="0">
            <a:solidFill>
              <a:schemeClr val="lt1"/>
            </a:solidFill>
            <a:effectLst/>
            <a:latin typeface="+mn-lt"/>
            <a:ea typeface="+mn-ea"/>
            <a:cs typeface="+mn-cs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0.46774</cdr:x>
      <cdr:y>0.3253</cdr:y>
    </cdr:from>
    <cdr:to>
      <cdr:x>0.46953</cdr:x>
      <cdr:y>0.74302</cdr:y>
    </cdr:to>
    <cdr:sp macro="" textlink="">
      <cdr:nvSpPr>
        <cdr:cNvPr id="1039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063181" y="2057400"/>
          <a:ext cx="15549" cy="264191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0.71336</cdr:x>
      <cdr:y>0.31325</cdr:y>
    </cdr:from>
    <cdr:to>
      <cdr:x>0.71515</cdr:x>
      <cdr:y>0.73379</cdr:y>
    </cdr:to>
    <cdr:sp macro="" textlink="">
      <cdr:nvSpPr>
        <cdr:cNvPr id="1040" name="Line 1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196781" y="1981200"/>
          <a:ext cx="15549" cy="265974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0.07895</cdr:x>
      <cdr:y>0.81928</cdr:y>
    </cdr:from>
    <cdr:to>
      <cdr:x>0.4507</cdr:x>
      <cdr:y>0.86444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5800" y="5181600"/>
          <a:ext cx="3229318" cy="2856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Basic</a:t>
          </a:r>
        </a:p>
      </cdr:txBody>
    </cdr:sp>
  </cdr:relSizeAnchor>
  <cdr:relSizeAnchor xmlns:cdr="http://schemas.openxmlformats.org/drawingml/2006/chartDrawing">
    <cdr:from>
      <cdr:x>0.5</cdr:x>
      <cdr:y>0.81928</cdr:y>
    </cdr:from>
    <cdr:to>
      <cdr:x>0.687</cdr:x>
      <cdr:y>0.87952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43400" y="5181600"/>
          <a:ext cx="1624432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Preparatory</a:t>
          </a:r>
        </a:p>
      </cdr:txBody>
    </cdr:sp>
  </cdr:relSizeAnchor>
  <cdr:relSizeAnchor xmlns:cdr="http://schemas.openxmlformats.org/drawingml/2006/chartDrawing">
    <cdr:from>
      <cdr:x>0.683</cdr:x>
      <cdr:y>0.81928</cdr:y>
    </cdr:from>
    <cdr:to>
      <cdr:x>1</cdr:x>
      <cdr:y>0.87952</cdr:y>
    </cdr:to>
    <cdr:sp macro="" textlink="">
      <cdr:nvSpPr>
        <cdr:cNvPr id="1043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33084" y="5181600"/>
          <a:ext cx="2753716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Performance</a:t>
          </a:r>
        </a:p>
      </cdr:txBody>
    </cdr:sp>
  </cdr:relSizeAnchor>
  <cdr:relSizeAnchor xmlns:cdr="http://schemas.openxmlformats.org/drawingml/2006/chartDrawing">
    <cdr:from>
      <cdr:x>0.46702</cdr:x>
      <cdr:y>0</cdr:y>
    </cdr:from>
    <cdr:to>
      <cdr:x>0.98253</cdr:x>
      <cdr:y>0.96385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073013" y="0"/>
          <a:ext cx="4495872" cy="6095966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2800" b="1" dirty="0">
              <a:solidFill>
                <a:schemeClr val="lt1"/>
              </a:solidFill>
              <a:latin typeface="+mn-lt"/>
              <a:ea typeface="+mn-ea"/>
              <a:cs typeface="+mn-cs"/>
            </a:rPr>
            <a:t>10.  _____  I set long term and short-term goals that are realistic, measurable, and time-oriented.</a:t>
          </a:r>
        </a:p>
        <a:p xmlns:a="http://schemas.openxmlformats.org/drawingml/2006/main">
          <a:r>
            <a:rPr lang="en-US" sz="2800" b="1" dirty="0">
              <a:solidFill>
                <a:schemeClr val="lt1"/>
              </a:solidFill>
              <a:latin typeface="+mn-lt"/>
              <a:ea typeface="+mn-ea"/>
              <a:cs typeface="+mn-cs"/>
            </a:rPr>
            <a:t>11.  _____  I am aware of my current performance level and have developed specific, detailed plans for attaining my goals.</a:t>
          </a:r>
        </a:p>
        <a:p xmlns:a="http://schemas.openxmlformats.org/drawingml/2006/main">
          <a:r>
            <a:rPr lang="en-US" sz="2800" b="1" dirty="0">
              <a:solidFill>
                <a:schemeClr val="lt1"/>
              </a:solidFill>
              <a:latin typeface="+mn-lt"/>
              <a:ea typeface="+mn-ea"/>
              <a:cs typeface="+mn-cs"/>
            </a:rPr>
            <a:t>12.  _____  I am committed to my goals and carrying out the daily demands of my training program.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0.46774</cdr:x>
      <cdr:y>0.3253</cdr:y>
    </cdr:from>
    <cdr:to>
      <cdr:x>0.46953</cdr:x>
      <cdr:y>0.74302</cdr:y>
    </cdr:to>
    <cdr:sp macro="" textlink="">
      <cdr:nvSpPr>
        <cdr:cNvPr id="1039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063181" y="2057400"/>
          <a:ext cx="15549" cy="264191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0.71336</cdr:x>
      <cdr:y>0.31325</cdr:y>
    </cdr:from>
    <cdr:to>
      <cdr:x>0.71515</cdr:x>
      <cdr:y>0.73379</cdr:y>
    </cdr:to>
    <cdr:sp macro="" textlink="">
      <cdr:nvSpPr>
        <cdr:cNvPr id="1040" name="Line 1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196781" y="1981200"/>
          <a:ext cx="15549" cy="265974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0.07895</cdr:x>
      <cdr:y>0.81928</cdr:y>
    </cdr:from>
    <cdr:to>
      <cdr:x>0.4507</cdr:x>
      <cdr:y>0.86444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5800" y="5181600"/>
          <a:ext cx="3229318" cy="2856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Basic</a:t>
          </a:r>
        </a:p>
      </cdr:txBody>
    </cdr:sp>
  </cdr:relSizeAnchor>
  <cdr:relSizeAnchor xmlns:cdr="http://schemas.openxmlformats.org/drawingml/2006/chartDrawing">
    <cdr:from>
      <cdr:x>0.5</cdr:x>
      <cdr:y>0.81928</cdr:y>
    </cdr:from>
    <cdr:to>
      <cdr:x>0.687</cdr:x>
      <cdr:y>0.87952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43400" y="5181600"/>
          <a:ext cx="1624432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Preparatory</a:t>
          </a:r>
        </a:p>
      </cdr:txBody>
    </cdr:sp>
  </cdr:relSizeAnchor>
  <cdr:relSizeAnchor xmlns:cdr="http://schemas.openxmlformats.org/drawingml/2006/chartDrawing">
    <cdr:from>
      <cdr:x>0.683</cdr:x>
      <cdr:y>0.81928</cdr:y>
    </cdr:from>
    <cdr:to>
      <cdr:x>1</cdr:x>
      <cdr:y>0.87952</cdr:y>
    </cdr:to>
    <cdr:sp macro="" textlink="">
      <cdr:nvSpPr>
        <cdr:cNvPr id="1043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33084" y="5181600"/>
          <a:ext cx="2753716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Performance</a:t>
          </a:r>
        </a:p>
      </cdr:txBody>
    </cdr:sp>
  </cdr:relSizeAnchor>
  <cdr:relSizeAnchor xmlns:cdr="http://schemas.openxmlformats.org/drawingml/2006/chartDrawing">
    <cdr:from>
      <cdr:x>0.46308</cdr:x>
      <cdr:y>0</cdr:y>
    </cdr:from>
    <cdr:to>
      <cdr:x>0.97859</cdr:x>
      <cdr:y>0.92771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038600" y="0"/>
          <a:ext cx="4495872" cy="58674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2600" b="1" dirty="0">
              <a:solidFill>
                <a:schemeClr val="lt1"/>
              </a:solidFill>
              <a:latin typeface="+mn-lt"/>
              <a:ea typeface="+mn-ea"/>
              <a:cs typeface="+mn-cs"/>
            </a:rPr>
            <a:t>13.  _____  I realize that I am part of a larger system that includes my family, friends, teammates, coaches and others.</a:t>
          </a:r>
        </a:p>
        <a:p xmlns:a="http://schemas.openxmlformats.org/drawingml/2006/main">
          <a:r>
            <a:rPr lang="en-US" sz="2600" b="1" dirty="0" smtClean="0">
              <a:effectLst/>
            </a:rPr>
            <a:t>14.  _____  When appropriate, I communicate my thoughts, feelings, and needs to these people and listen to them as well. </a:t>
          </a:r>
          <a:r>
            <a:rPr lang="en-US" sz="2600" b="1" dirty="0">
              <a:solidFill>
                <a:schemeClr val="lt1"/>
              </a:solidFill>
            </a:rPr>
            <a:t>15.  _____  I have learned effective skills for dealing with conflict, difficult opponents, and other people when they are negative or oppositional.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0.46774</cdr:x>
      <cdr:y>0.3253</cdr:y>
    </cdr:from>
    <cdr:to>
      <cdr:x>0.46953</cdr:x>
      <cdr:y>0.74302</cdr:y>
    </cdr:to>
    <cdr:sp macro="" textlink="">
      <cdr:nvSpPr>
        <cdr:cNvPr id="1039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063181" y="2057400"/>
          <a:ext cx="15549" cy="264191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0.71336</cdr:x>
      <cdr:y>0.31325</cdr:y>
    </cdr:from>
    <cdr:to>
      <cdr:x>0.71515</cdr:x>
      <cdr:y>0.73379</cdr:y>
    </cdr:to>
    <cdr:sp macro="" textlink="">
      <cdr:nvSpPr>
        <cdr:cNvPr id="1040" name="Line 1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196781" y="1981200"/>
          <a:ext cx="15549" cy="265974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0.07895</cdr:x>
      <cdr:y>0.81928</cdr:y>
    </cdr:from>
    <cdr:to>
      <cdr:x>0.4507</cdr:x>
      <cdr:y>0.86444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5800" y="5181600"/>
          <a:ext cx="3229318" cy="2856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Basic</a:t>
          </a:r>
        </a:p>
      </cdr:txBody>
    </cdr:sp>
  </cdr:relSizeAnchor>
  <cdr:relSizeAnchor xmlns:cdr="http://schemas.openxmlformats.org/drawingml/2006/chartDrawing">
    <cdr:from>
      <cdr:x>0.5</cdr:x>
      <cdr:y>0.81928</cdr:y>
    </cdr:from>
    <cdr:to>
      <cdr:x>0.687</cdr:x>
      <cdr:y>0.87952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43400" y="5181600"/>
          <a:ext cx="1624432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chemeClr val="tx2"/>
              </a:solidFill>
              <a:latin typeface="Arial"/>
              <a:cs typeface="Arial"/>
            </a:rPr>
            <a:t>Preparatory</a:t>
          </a:r>
        </a:p>
      </cdr:txBody>
    </cdr:sp>
  </cdr:relSizeAnchor>
  <cdr:relSizeAnchor xmlns:cdr="http://schemas.openxmlformats.org/drawingml/2006/chartDrawing">
    <cdr:from>
      <cdr:x>0.683</cdr:x>
      <cdr:y>0.81928</cdr:y>
    </cdr:from>
    <cdr:to>
      <cdr:x>1</cdr:x>
      <cdr:y>0.87952</cdr:y>
    </cdr:to>
    <cdr:sp macro="" textlink="">
      <cdr:nvSpPr>
        <cdr:cNvPr id="1043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33084" y="5181600"/>
          <a:ext cx="2753716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Performance</a:t>
          </a:r>
        </a:p>
      </cdr:txBody>
    </cdr:sp>
  </cdr:relSizeAnchor>
  <cdr:relSizeAnchor xmlns:cdr="http://schemas.openxmlformats.org/drawingml/2006/chartDrawing">
    <cdr:from>
      <cdr:x>0.12063</cdr:x>
      <cdr:y>0.24096</cdr:y>
    </cdr:from>
    <cdr:to>
      <cdr:x>0.45434</cdr:x>
      <cdr:y>0.91287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052052" y="1524000"/>
          <a:ext cx="2910348" cy="4249511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2000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16.  _____  I maintain my self-confidence during difficult times with realistic, positive self-talk.</a:t>
          </a:r>
        </a:p>
        <a:p xmlns:a="http://schemas.openxmlformats.org/drawingml/2006/main">
          <a:r>
            <a:rPr lang="en-US" sz="2000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17.  _____  I talk to myself the way I would talk to my own best friend.</a:t>
          </a:r>
        </a:p>
        <a:p xmlns:a="http://schemas.openxmlformats.org/drawingml/2006/main">
          <a:r>
            <a:rPr lang="en-US" sz="2000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18.  _____  I use self-talk to regulate thoughts, feelings and behaviors during competition.</a:t>
          </a:r>
          <a:endParaRPr lang="en-US" sz="2000" dirty="0">
            <a:solidFill>
              <a:schemeClr val="lt1"/>
            </a:solidFill>
            <a:effectLst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0.7252</cdr:x>
      <cdr:y>0.24096</cdr:y>
    </cdr:from>
    <cdr:to>
      <cdr:x>1</cdr:x>
      <cdr:y>0.91566</cdr:y>
    </cdr:to>
    <cdr:sp macro="" textlink="">
      <cdr:nvSpPr>
        <cdr:cNvPr id="8" name="Rectangle 7"/>
        <cdr:cNvSpPr/>
      </cdr:nvSpPr>
      <cdr:spPr>
        <a:xfrm xmlns:a="http://schemas.openxmlformats.org/drawingml/2006/main">
          <a:off x="6324600" y="1524000"/>
          <a:ext cx="2396613" cy="42672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19.  _____  I prepare myself for competition by imagining myself performing well in competition.</a:t>
          </a:r>
        </a:p>
        <a:p xmlns:a="http://schemas.openxmlformats.org/drawingml/2006/main">
          <a:r>
            <a:rPr lang="en-US" sz="1800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20.  _____  I create and use mental images that are detailed, specific, and realistic.</a:t>
          </a:r>
        </a:p>
        <a:p xmlns:a="http://schemas.openxmlformats.org/drawingml/2006/main">
          <a:r>
            <a:rPr lang="en-US" sz="1800" dirty="0" smtClean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21.  _____  I use mental imagery during competition to prepare for action and recover from errors and poor performances.</a:t>
          </a:r>
          <a:endParaRPr lang="en-US" sz="1800" dirty="0">
            <a:solidFill>
              <a:schemeClr val="lt1"/>
            </a:solidFill>
            <a:effectLst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0.68816</cdr:x>
      <cdr:y>0.04392</cdr:y>
    </cdr:from>
    <cdr:to>
      <cdr:x>1</cdr:x>
      <cdr:y>0.20451</cdr:y>
    </cdr:to>
    <cdr:sp macro="" textlink="">
      <cdr:nvSpPr>
        <cdr:cNvPr id="9" name="TextBox 2"/>
        <cdr:cNvSpPr txBox="1"/>
      </cdr:nvSpPr>
      <cdr:spPr>
        <a:xfrm xmlns:a="http://schemas.openxmlformats.org/drawingml/2006/main">
          <a:off x="6001622" y="277761"/>
          <a:ext cx="2719591" cy="10156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0" dirty="0" smtClean="0">
              <a:solidFill>
                <a:schemeClr val="tx2">
                  <a:lumMod val="50000"/>
                </a:schemeClr>
              </a:solidFill>
            </a:rPr>
            <a:t>Imagery</a:t>
          </a:r>
          <a:endParaRPr lang="en-US" sz="6000" dirty="0">
            <a:solidFill>
              <a:schemeClr val="tx2">
                <a:lumMod val="50000"/>
              </a:schemeClr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0.46774</cdr:x>
      <cdr:y>0.3253</cdr:y>
    </cdr:from>
    <cdr:to>
      <cdr:x>0.46953</cdr:x>
      <cdr:y>0.74302</cdr:y>
    </cdr:to>
    <cdr:sp macro="" textlink="">
      <cdr:nvSpPr>
        <cdr:cNvPr id="1039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063181" y="2057400"/>
          <a:ext cx="15549" cy="264191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0.71336</cdr:x>
      <cdr:y>0.31325</cdr:y>
    </cdr:from>
    <cdr:to>
      <cdr:x>0.71515</cdr:x>
      <cdr:y>0.73379</cdr:y>
    </cdr:to>
    <cdr:sp macro="" textlink="">
      <cdr:nvSpPr>
        <cdr:cNvPr id="1040" name="Line 1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196781" y="1981200"/>
          <a:ext cx="15549" cy="265974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0.07895</cdr:x>
      <cdr:y>0.81928</cdr:y>
    </cdr:from>
    <cdr:to>
      <cdr:x>0.4507</cdr:x>
      <cdr:y>0.86444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5800" y="5181600"/>
          <a:ext cx="3229318" cy="2856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chemeClr val="tx2"/>
              </a:solidFill>
              <a:latin typeface="Arial"/>
              <a:cs typeface="Arial"/>
            </a:rPr>
            <a:t>Basic</a:t>
          </a:r>
        </a:p>
      </cdr:txBody>
    </cdr:sp>
  </cdr:relSizeAnchor>
  <cdr:relSizeAnchor xmlns:cdr="http://schemas.openxmlformats.org/drawingml/2006/chartDrawing">
    <cdr:from>
      <cdr:x>0.5</cdr:x>
      <cdr:y>0.81928</cdr:y>
    </cdr:from>
    <cdr:to>
      <cdr:x>0.687</cdr:x>
      <cdr:y>0.87952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43400" y="5181600"/>
          <a:ext cx="1624432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chemeClr val="tx2"/>
              </a:solidFill>
              <a:latin typeface="Arial"/>
              <a:cs typeface="Arial"/>
            </a:rPr>
            <a:t>Preparatory</a:t>
          </a:r>
        </a:p>
      </cdr:txBody>
    </cdr:sp>
  </cdr:relSizeAnchor>
  <cdr:relSizeAnchor xmlns:cdr="http://schemas.openxmlformats.org/drawingml/2006/chartDrawing">
    <cdr:from>
      <cdr:x>0.683</cdr:x>
      <cdr:y>0.81928</cdr:y>
    </cdr:from>
    <cdr:to>
      <cdr:x>1</cdr:x>
      <cdr:y>0.87952</cdr:y>
    </cdr:to>
    <cdr:sp macro="" textlink="">
      <cdr:nvSpPr>
        <cdr:cNvPr id="1043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33084" y="5181600"/>
          <a:ext cx="2753716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chemeClr val="tx2"/>
              </a:solidFill>
              <a:latin typeface="Arial"/>
              <a:cs typeface="Arial"/>
            </a:rPr>
            <a:t>Performance</a:t>
          </a:r>
        </a:p>
      </cdr:txBody>
    </cdr:sp>
  </cdr:relSizeAnchor>
  <cdr:relSizeAnchor xmlns:cdr="http://schemas.openxmlformats.org/drawingml/2006/chartDrawing">
    <cdr:from>
      <cdr:x>0.11189</cdr:x>
      <cdr:y>0.25301</cdr:y>
    </cdr:from>
    <cdr:to>
      <cdr:x>0.69899</cdr:x>
      <cdr:y>0.87952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975852" y="1600200"/>
          <a:ext cx="5120148" cy="39624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r>
            <a:rPr lang="en-US" sz="2400" dirty="0">
              <a:solidFill>
                <a:schemeClr val="bg1"/>
              </a:solidFill>
              <a:latin typeface="+mn-lt"/>
              <a:ea typeface="+mn-ea"/>
              <a:cs typeface="+mn-cs"/>
            </a:rPr>
            <a:t>22.  _____  I accept anxiety as part of sport.</a:t>
          </a:r>
        </a:p>
        <a:p xmlns:a="http://schemas.openxmlformats.org/drawingml/2006/main">
          <a:r>
            <a:rPr lang="en-US" sz="2400" dirty="0">
              <a:solidFill>
                <a:schemeClr val="bg1"/>
              </a:solidFill>
              <a:latin typeface="+mn-lt"/>
              <a:ea typeface="+mn-ea"/>
              <a:cs typeface="+mn-cs"/>
            </a:rPr>
            <a:t>23.  _____  I realize that some degree of anxiety can help me perform well.</a:t>
          </a:r>
        </a:p>
        <a:p xmlns:a="http://schemas.openxmlformats.org/drawingml/2006/main">
          <a:r>
            <a:rPr lang="en-US" sz="2400" dirty="0">
              <a:solidFill>
                <a:schemeClr val="bg1"/>
              </a:solidFill>
              <a:latin typeface="+mn-lt"/>
              <a:ea typeface="+mn-ea"/>
              <a:cs typeface="+mn-cs"/>
            </a:rPr>
            <a:t>24.  _____  I know how to reduce anxiety when it becomes too strong, without losing my intensity.</a:t>
          </a:r>
        </a:p>
      </cdr:txBody>
    </cdr:sp>
  </cdr:relSizeAnchor>
  <cdr:relSizeAnchor xmlns:cdr="http://schemas.openxmlformats.org/drawingml/2006/chartDrawing">
    <cdr:from>
      <cdr:x>0.69899</cdr:x>
      <cdr:y>0.07229</cdr:y>
    </cdr:from>
    <cdr:to>
      <cdr:x>0.98943</cdr:x>
      <cdr:y>0.23288</cdr:y>
    </cdr:to>
    <cdr:sp macro="" textlink="">
      <cdr:nvSpPr>
        <cdr:cNvPr id="8" name="TextBox 2"/>
        <cdr:cNvSpPr txBox="1"/>
      </cdr:nvSpPr>
      <cdr:spPr>
        <a:xfrm xmlns:a="http://schemas.openxmlformats.org/drawingml/2006/main">
          <a:off x="6096000" y="457200"/>
          <a:ext cx="2533066" cy="10156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0" dirty="0" smtClean="0">
              <a:solidFill>
                <a:schemeClr val="tx2">
                  <a:lumMod val="50000"/>
                </a:schemeClr>
              </a:solidFill>
            </a:rPr>
            <a:t>Anxiety</a:t>
          </a:r>
          <a:endParaRPr lang="en-US" sz="6000" dirty="0">
            <a:solidFill>
              <a:schemeClr val="tx2">
                <a:lumMod val="50000"/>
              </a:schemeClr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0.46774</cdr:x>
      <cdr:y>0.3253</cdr:y>
    </cdr:from>
    <cdr:to>
      <cdr:x>0.46953</cdr:x>
      <cdr:y>0.74302</cdr:y>
    </cdr:to>
    <cdr:sp macro="" textlink="">
      <cdr:nvSpPr>
        <cdr:cNvPr id="1039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063181" y="2057400"/>
          <a:ext cx="15549" cy="264191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0.71336</cdr:x>
      <cdr:y>0.31325</cdr:y>
    </cdr:from>
    <cdr:to>
      <cdr:x>0.71515</cdr:x>
      <cdr:y>0.73379</cdr:y>
    </cdr:to>
    <cdr:sp macro="" textlink="">
      <cdr:nvSpPr>
        <cdr:cNvPr id="1040" name="Line 1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196781" y="1981200"/>
          <a:ext cx="15549" cy="265974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0.07895</cdr:x>
      <cdr:y>0.81928</cdr:y>
    </cdr:from>
    <cdr:to>
      <cdr:x>0.4507</cdr:x>
      <cdr:y>0.86444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5800" y="5181600"/>
          <a:ext cx="3229318" cy="2856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Basic</a:t>
          </a:r>
        </a:p>
      </cdr:txBody>
    </cdr:sp>
  </cdr:relSizeAnchor>
  <cdr:relSizeAnchor xmlns:cdr="http://schemas.openxmlformats.org/drawingml/2006/chartDrawing">
    <cdr:from>
      <cdr:x>0.5</cdr:x>
      <cdr:y>0.81928</cdr:y>
    </cdr:from>
    <cdr:to>
      <cdr:x>0.687</cdr:x>
      <cdr:y>0.87952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43400" y="5181600"/>
          <a:ext cx="1624432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Preparatory</a:t>
          </a:r>
        </a:p>
      </cdr:txBody>
    </cdr:sp>
  </cdr:relSizeAnchor>
  <cdr:relSizeAnchor xmlns:cdr="http://schemas.openxmlformats.org/drawingml/2006/chartDrawing">
    <cdr:from>
      <cdr:x>0.683</cdr:x>
      <cdr:y>0.81928</cdr:y>
    </cdr:from>
    <cdr:to>
      <cdr:x>1</cdr:x>
      <cdr:y>0.87952</cdr:y>
    </cdr:to>
    <cdr:sp macro="" textlink="">
      <cdr:nvSpPr>
        <cdr:cNvPr id="1043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33084" y="5181600"/>
          <a:ext cx="2753716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Performance</a:t>
          </a:r>
        </a:p>
      </cdr:txBody>
    </cdr:sp>
  </cdr:relSizeAnchor>
  <cdr:relSizeAnchor xmlns:cdr="http://schemas.openxmlformats.org/drawingml/2006/chartDrawing">
    <cdr:from>
      <cdr:x>0.11189</cdr:x>
      <cdr:y>0.25301</cdr:y>
    </cdr:from>
    <cdr:to>
      <cdr:x>0.69899</cdr:x>
      <cdr:y>0.87952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975852" y="1600200"/>
          <a:ext cx="5120148" cy="39624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r>
            <a:rPr lang="en-US" sz="2800" dirty="0">
              <a:solidFill>
                <a:schemeClr val="lt1"/>
              </a:solidFill>
              <a:latin typeface="+mn-lt"/>
              <a:ea typeface="+mn-ea"/>
              <a:cs typeface="+mn-cs"/>
            </a:rPr>
            <a:t>25.  _____  I accept strong emotions such as excitement, anger, and disappointment as part of the sport experience.</a:t>
          </a:r>
        </a:p>
        <a:p xmlns:a="http://schemas.openxmlformats.org/drawingml/2006/main">
          <a:r>
            <a:rPr lang="en-US" sz="2800" dirty="0">
              <a:solidFill>
                <a:schemeClr val="lt1"/>
              </a:solidFill>
              <a:latin typeface="+mn-lt"/>
              <a:ea typeface="+mn-ea"/>
              <a:cs typeface="+mn-cs"/>
            </a:rPr>
            <a:t>26.  _____  I am able to use these emotions such as excitement </a:t>
          </a:r>
        </a:p>
      </cdr:txBody>
    </cdr:sp>
  </cdr:relSizeAnchor>
  <cdr:relSizeAnchor xmlns:cdr="http://schemas.openxmlformats.org/drawingml/2006/chartDrawing">
    <cdr:from>
      <cdr:x>0.63676</cdr:x>
      <cdr:y>0.07229</cdr:y>
    </cdr:from>
    <cdr:to>
      <cdr:x>0.99504</cdr:x>
      <cdr:y>0.23288</cdr:y>
    </cdr:to>
    <cdr:sp macro="" textlink="">
      <cdr:nvSpPr>
        <cdr:cNvPr id="8" name="TextBox 2"/>
        <cdr:cNvSpPr txBox="1"/>
      </cdr:nvSpPr>
      <cdr:spPr>
        <a:xfrm xmlns:a="http://schemas.openxmlformats.org/drawingml/2006/main">
          <a:off x="5553358" y="457205"/>
          <a:ext cx="3124573" cy="10156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0" dirty="0" smtClean="0">
              <a:solidFill>
                <a:schemeClr val="tx2">
                  <a:lumMod val="50000"/>
                </a:schemeClr>
              </a:solidFill>
            </a:rPr>
            <a:t>Emotions</a:t>
          </a:r>
          <a:endParaRPr lang="en-US" sz="6000" dirty="0">
            <a:solidFill>
              <a:schemeClr val="tx2">
                <a:lumMod val="50000"/>
              </a:schemeClr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0.46774</cdr:x>
      <cdr:y>0.3253</cdr:y>
    </cdr:from>
    <cdr:to>
      <cdr:x>0.46953</cdr:x>
      <cdr:y>0.74302</cdr:y>
    </cdr:to>
    <cdr:sp macro="" textlink="">
      <cdr:nvSpPr>
        <cdr:cNvPr id="1039" name="Line 1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063181" y="2057400"/>
          <a:ext cx="15549" cy="264191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0.71336</cdr:x>
      <cdr:y>0.31325</cdr:y>
    </cdr:from>
    <cdr:to>
      <cdr:x>0.71515</cdr:x>
      <cdr:y>0.73379</cdr:y>
    </cdr:to>
    <cdr:sp macro="" textlink="">
      <cdr:nvSpPr>
        <cdr:cNvPr id="1040" name="Line 1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196781" y="1981200"/>
          <a:ext cx="15549" cy="265974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>
          <a:solidFill>
            <a:schemeClr val="tx1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0.07895</cdr:x>
      <cdr:y>0.81928</cdr:y>
    </cdr:from>
    <cdr:to>
      <cdr:x>0.4507</cdr:x>
      <cdr:y>0.86444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5800" y="5181600"/>
          <a:ext cx="3229318" cy="2856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Basic</a:t>
          </a:r>
        </a:p>
      </cdr:txBody>
    </cdr:sp>
  </cdr:relSizeAnchor>
  <cdr:relSizeAnchor xmlns:cdr="http://schemas.openxmlformats.org/drawingml/2006/chartDrawing">
    <cdr:from>
      <cdr:x>0.5</cdr:x>
      <cdr:y>0.81928</cdr:y>
    </cdr:from>
    <cdr:to>
      <cdr:x>0.687</cdr:x>
      <cdr:y>0.87952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43400" y="5181600"/>
          <a:ext cx="1624432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Preparatory</a:t>
          </a:r>
        </a:p>
      </cdr:txBody>
    </cdr:sp>
  </cdr:relSizeAnchor>
  <cdr:relSizeAnchor xmlns:cdr="http://schemas.openxmlformats.org/drawingml/2006/chartDrawing">
    <cdr:from>
      <cdr:x>0.683</cdr:x>
      <cdr:y>0.81928</cdr:y>
    </cdr:from>
    <cdr:to>
      <cdr:x>1</cdr:x>
      <cdr:y>0.87952</cdr:y>
    </cdr:to>
    <cdr:sp macro="" textlink="">
      <cdr:nvSpPr>
        <cdr:cNvPr id="1043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33084" y="5181600"/>
          <a:ext cx="2753716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000" b="1" i="0" strike="noStrike" dirty="0">
              <a:solidFill>
                <a:srgbClr val="000000"/>
              </a:solidFill>
              <a:latin typeface="Arial"/>
              <a:cs typeface="Arial"/>
            </a:rPr>
            <a:t>Performance</a:t>
          </a:r>
        </a:p>
      </cdr:txBody>
    </cdr:sp>
  </cdr:relSizeAnchor>
  <cdr:relSizeAnchor xmlns:cdr="http://schemas.openxmlformats.org/drawingml/2006/chartDrawing">
    <cdr:from>
      <cdr:x>0.11359</cdr:x>
      <cdr:y>0.16867</cdr:y>
    </cdr:from>
    <cdr:to>
      <cdr:x>0.70069</cdr:x>
      <cdr:y>0.93976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990600" y="1066800"/>
          <a:ext cx="5120224" cy="48768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r>
            <a:rPr lang="en-US" sz="2400" dirty="0">
              <a:solidFill>
                <a:schemeClr val="lt1"/>
              </a:solidFill>
              <a:latin typeface="+mn-lt"/>
              <a:ea typeface="+mn-ea"/>
              <a:cs typeface="+mn-cs"/>
            </a:rPr>
            <a:t>27.  _____  I know what I must pay attention to during each game or sport situation.</a:t>
          </a:r>
        </a:p>
        <a:p xmlns:a="http://schemas.openxmlformats.org/drawingml/2006/main">
          <a:r>
            <a:rPr lang="en-US" sz="2400" dirty="0">
              <a:solidFill>
                <a:schemeClr val="lt1"/>
              </a:solidFill>
              <a:latin typeface="+mn-lt"/>
              <a:ea typeface="+mn-ea"/>
              <a:cs typeface="+mn-cs"/>
            </a:rPr>
            <a:t>28.  _____  During competition, I am able to maintain focus and resist distractions, whether they come from the environment or from within myself.</a:t>
          </a:r>
        </a:p>
        <a:p xmlns:a="http://schemas.openxmlformats.org/drawingml/2006/main">
          <a:r>
            <a:rPr lang="en-US" sz="2400" dirty="0">
              <a:solidFill>
                <a:schemeClr val="lt1"/>
              </a:solidFill>
              <a:latin typeface="+mn-lt"/>
              <a:ea typeface="+mn-ea"/>
              <a:cs typeface="+mn-cs"/>
            </a:rPr>
            <a:t>29.  _____  In competition, I am able to regain my focus when I lose concentration.</a:t>
          </a:r>
        </a:p>
        <a:p xmlns:a="http://schemas.openxmlformats.org/drawingml/2006/main">
          <a:r>
            <a:rPr lang="en-US" sz="2400" dirty="0">
              <a:solidFill>
                <a:schemeClr val="lt1"/>
              </a:solidFill>
              <a:latin typeface="+mn-lt"/>
              <a:ea typeface="+mn-ea"/>
              <a:cs typeface="+mn-cs"/>
            </a:rPr>
            <a:t>30.  _____  I have learned how to play in the “here and now”, without regard to either past or future events.</a:t>
          </a:r>
        </a:p>
      </cdr:txBody>
    </cdr:sp>
  </cdr:relSizeAnchor>
  <cdr:relSizeAnchor xmlns:cdr="http://schemas.openxmlformats.org/drawingml/2006/chartDrawing">
    <cdr:from>
      <cdr:x>0.46619</cdr:x>
      <cdr:y>0.01205</cdr:y>
    </cdr:from>
    <cdr:to>
      <cdr:x>1</cdr:x>
      <cdr:y>0.17264</cdr:y>
    </cdr:to>
    <cdr:sp macro="" textlink="">
      <cdr:nvSpPr>
        <cdr:cNvPr id="8" name="TextBox 2"/>
        <cdr:cNvSpPr txBox="1"/>
      </cdr:nvSpPr>
      <cdr:spPr>
        <a:xfrm xmlns:a="http://schemas.openxmlformats.org/drawingml/2006/main">
          <a:off x="4065771" y="76200"/>
          <a:ext cx="4655442" cy="10156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6000" dirty="0" smtClean="0">
              <a:solidFill>
                <a:schemeClr val="tx2">
                  <a:lumMod val="50000"/>
                </a:schemeClr>
              </a:solidFill>
            </a:rPr>
            <a:t>Concentration</a:t>
          </a:r>
          <a:endParaRPr lang="en-US" sz="6000" dirty="0">
            <a:solidFill>
              <a:schemeClr val="tx2">
                <a:lumMod val="50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2A18C-E2D8-462A-9851-A07878F82162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A8BCE-F769-4E9D-A8C3-E628D347D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37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A8BCE-F769-4E9D-A8C3-E628D347D0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96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A8BCE-F769-4E9D-A8C3-E628D347D0D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96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A8BCE-F769-4E9D-A8C3-E628D347D0D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96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4D1-3AAA-4B9F-BF06-5808CCA86D03}" type="datetime1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1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E9E14-BDD4-4C02-A0ED-05321264BA24}" type="datetime1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4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935F-F2A9-447C-89C0-A8CFC99E71D0}" type="datetime1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83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51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AC3C2B1-1B6A-4323-9306-58DB627DFA92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03563" y="63674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pt-BR" altLang="en-US" smtClean="0"/>
              <a:t>Piranha Triathlon Cliub. Dublin 2015.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325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258A7F0-5009-4D8A-9323-54720C4D7A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045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B5DA-8985-4EA6-A473-4D49E9B0822F}" type="datetime1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1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17CF-FF25-4A1E-A5E3-BAB5F967FEE1}" type="datetime1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3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97B1C-0103-452A-9E20-C87BACC44398}" type="datetime1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9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3DD6-84BD-4142-B075-2F5758139E89}" type="datetime1">
              <a:rPr lang="en-US" smtClean="0"/>
              <a:t>7/1/2015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533B-502B-4260-87C0-FCEA33943EAD}" type="datetime1">
              <a:rPr lang="en-US" smtClean="0"/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3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7A3D7-6C02-4F60-BB54-EB58C77D4E8D}" type="datetime1">
              <a:rPr lang="en-US" smtClean="0"/>
              <a:t>7/1/2015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3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E4E4-EBC3-498E-B20D-04040CEF533B}" type="datetime1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36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9E93-77C8-422A-905F-E11AC2AEC613}" type="datetime1">
              <a:rPr lang="en-US" smtClean="0"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6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6EB84C3-1B92-4CD6-B774-BB7903CC4007}" type="datetime1">
              <a:rPr lang="en-US" smtClean="0"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Piranha Triathlon Cliub. Dublin 2015.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320FDFF-E1A0-461E-92BA-E4A3FBB0E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3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hyperlink" Target="https://www.youtube.com/watch?v=to9IsVZkeaw" TargetMode="External"/><Relationship Id="rId7" Type="http://schemas.openxmlformats.org/officeDocument/2006/relationships/diagramColors" Target="../diagrams/colors4.xml"/><Relationship Id="rId2" Type="http://schemas.openxmlformats.org/officeDocument/2006/relationships/hyperlink" Target="https://www.youtube.com/watch?v=K3zfohHpv0A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hyperlink" Target="https://www.youtube.com/watch?v=OCDRmpS8N5s" TargetMode="External"/><Relationship Id="rId7" Type="http://schemas.openxmlformats.org/officeDocument/2006/relationships/diagramQuickStyle" Target="../diagrams/quickStyle13.xml"/><Relationship Id="rId2" Type="http://schemas.openxmlformats.org/officeDocument/2006/relationships/hyperlink" Target="https://www.youtube.com/watch?v=-xSxS20R2gU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hyperlink" Target="https://www.youtube.com/watch?v=xs3Cift4KXo" TargetMode="External"/><Relationship Id="rId9" Type="http://schemas.microsoft.com/office/2007/relationships/diagramDrawing" Target="../diagrams/drawing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Sport Psychology Workshop</a:t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6400800" cy="1752600"/>
          </a:xfrm>
        </p:spPr>
        <p:txBody>
          <a:bodyPr anchor="ctr">
            <a:normAutofit fontScale="92500"/>
          </a:bodyPr>
          <a:lstStyle/>
          <a:p>
            <a:pPr algn="l"/>
            <a:r>
              <a:rPr lang="en-US" sz="2400" dirty="0" smtClean="0"/>
              <a:t>John Coumbe-Lilley, PhD, CC-AASP</a:t>
            </a:r>
          </a:p>
          <a:p>
            <a:pPr algn="l"/>
            <a:r>
              <a:rPr lang="en-US" sz="2400" dirty="0" smtClean="0"/>
              <a:t>Arin Weidner, Master of Science and Education </a:t>
            </a:r>
            <a:r>
              <a:rPr lang="en-US" sz="2400" dirty="0" err="1" smtClean="0"/>
              <a:t>Cand</a:t>
            </a:r>
            <a:r>
              <a:rPr lang="en-US" sz="2400" dirty="0" smtClean="0"/>
              <a:t>.</a:t>
            </a:r>
          </a:p>
          <a:p>
            <a:pPr algn="l"/>
            <a:r>
              <a:rPr lang="en-US" sz="2400" dirty="0" err="1" smtClean="0"/>
              <a:t>Maldron</a:t>
            </a:r>
            <a:r>
              <a:rPr lang="en-US" sz="2400" dirty="0" smtClean="0"/>
              <a:t> Hotel, Cardiff Lane, Dublin</a:t>
            </a:r>
          </a:p>
          <a:p>
            <a:pPr algn="l"/>
            <a:r>
              <a:rPr lang="en-US" sz="2400" dirty="0" smtClean="0"/>
              <a:t>Wednesday June 24, 2015</a:t>
            </a:r>
            <a:endParaRPr lang="en-US" sz="2400" dirty="0"/>
          </a:p>
        </p:txBody>
      </p:sp>
      <p:pic>
        <p:nvPicPr>
          <p:cNvPr id="1026" name="Picture 2" descr="Piranha Triathlon Cl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667000"/>
            <a:ext cx="1828800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Piranha Triathlon </a:t>
            </a:r>
            <a:r>
              <a:rPr lang="pt-BR" dirty="0" smtClean="0"/>
              <a:t>Club</a:t>
            </a:r>
            <a:r>
              <a:rPr lang="pt-BR" dirty="0" smtClean="0"/>
              <a:t>. Dublin 2015.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1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10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77000" y="1981200"/>
            <a:ext cx="2438400" cy="2514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Performance Expectations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1371600" y="2455155"/>
            <a:ext cx="2819400" cy="1905000"/>
          </a:xfrm>
          <a:prstGeom prst="flowChartDecis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BELIEFS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V="1">
            <a:off x="2781300" y="2449010"/>
            <a:ext cx="4000500" cy="61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2781300" y="4360155"/>
            <a:ext cx="4229100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42832" y="1519535"/>
            <a:ext cx="16664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Pos</a:t>
            </a:r>
            <a:r>
              <a:rPr lang="en-US" sz="5400" dirty="0" smtClean="0"/>
              <a:t> +</a:t>
            </a:r>
            <a:endParaRPr lang="en-US" sz="5400" dirty="0"/>
          </a:p>
        </p:txBody>
      </p:sp>
      <p:sp>
        <p:nvSpPr>
          <p:cNvPr id="14" name="TextBox 13"/>
          <p:cNvSpPr txBox="1"/>
          <p:nvPr/>
        </p:nvSpPr>
        <p:spPr>
          <a:xfrm>
            <a:off x="4038600" y="4330207"/>
            <a:ext cx="1670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Neg</a:t>
            </a:r>
            <a:r>
              <a:rPr lang="en-US" sz="5400" dirty="0" smtClean="0"/>
              <a:t> -</a:t>
            </a:r>
            <a:endParaRPr lang="en-US" sz="5400" dirty="0"/>
          </a:p>
        </p:txBody>
      </p:sp>
      <p:sp>
        <p:nvSpPr>
          <p:cNvPr id="11" name="Down Arrow Callout 10"/>
          <p:cNvSpPr/>
          <p:nvPr/>
        </p:nvSpPr>
        <p:spPr>
          <a:xfrm>
            <a:off x="2075221" y="381001"/>
            <a:ext cx="1992876" cy="206186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SELF TALK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Down Arrow Callout 16"/>
          <p:cNvSpPr/>
          <p:nvPr/>
        </p:nvSpPr>
        <p:spPr>
          <a:xfrm>
            <a:off x="5181600" y="393291"/>
            <a:ext cx="1992876" cy="206186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IMAGERY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Down Arrow Callout 17"/>
          <p:cNvSpPr/>
          <p:nvPr/>
        </p:nvSpPr>
        <p:spPr>
          <a:xfrm rot="10800000">
            <a:off x="5334000" y="4374904"/>
            <a:ext cx="1992876" cy="206186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IMAGERY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Down Arrow Callout 18"/>
          <p:cNvSpPr/>
          <p:nvPr/>
        </p:nvSpPr>
        <p:spPr>
          <a:xfrm rot="10800000">
            <a:off x="2069619" y="4360155"/>
            <a:ext cx="1992876" cy="206186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SELF TALK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Explosion 1 11"/>
          <p:cNvSpPr/>
          <p:nvPr/>
        </p:nvSpPr>
        <p:spPr>
          <a:xfrm>
            <a:off x="228600" y="393291"/>
            <a:ext cx="1600200" cy="1816509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PRIOR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EXP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Explosion 1 19"/>
          <p:cNvSpPr/>
          <p:nvPr/>
        </p:nvSpPr>
        <p:spPr>
          <a:xfrm>
            <a:off x="38099" y="4330207"/>
            <a:ext cx="2324101" cy="1816509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PHYSICAL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RESPONSES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Explosion 1 20"/>
          <p:cNvSpPr/>
          <p:nvPr/>
        </p:nvSpPr>
        <p:spPr>
          <a:xfrm>
            <a:off x="-76201" y="1693031"/>
            <a:ext cx="2324101" cy="1816509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LEARNING FROM OTHERS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Explosion 1 21"/>
          <p:cNvSpPr/>
          <p:nvPr/>
        </p:nvSpPr>
        <p:spPr>
          <a:xfrm>
            <a:off x="-133351" y="3188888"/>
            <a:ext cx="2324101" cy="1816509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SOCIAL </a:t>
            </a:r>
          </a:p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SUPPORT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54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113939"/>
              </p:ext>
            </p:extLst>
          </p:nvPr>
        </p:nvGraphicFramePr>
        <p:xfrm>
          <a:off x="152400" y="304800"/>
          <a:ext cx="8721213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400800" y="27432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5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945156"/>
              </p:ext>
            </p:extLst>
          </p:nvPr>
        </p:nvGraphicFramePr>
        <p:xfrm>
          <a:off x="152400" y="304800"/>
          <a:ext cx="8721213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400800" y="27432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0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069034"/>
              </p:ext>
            </p:extLst>
          </p:nvPr>
        </p:nvGraphicFramePr>
        <p:xfrm>
          <a:off x="152400" y="304800"/>
          <a:ext cx="8721213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400800" y="27432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848600" cy="9144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Periodization 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of </a:t>
            </a:r>
            <a:r>
              <a:rPr lang="en-US" altLang="en-US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Mental Skills Themes</a:t>
            </a:r>
            <a:endParaRPr lang="en-US" altLang="en-US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16432" name="Group 4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43664806"/>
              </p:ext>
            </p:extLst>
          </p:nvPr>
        </p:nvGraphicFramePr>
        <p:xfrm>
          <a:off x="228600" y="1066800"/>
          <a:ext cx="8534400" cy="3831933"/>
        </p:xfrm>
        <a:graphic>
          <a:graphicData uri="http://schemas.openxmlformats.org/drawingml/2006/table">
            <a:tbl>
              <a:tblPr/>
              <a:tblGrid>
                <a:gridCol w="2230378"/>
                <a:gridCol w="1805008"/>
                <a:gridCol w="2441936"/>
                <a:gridCol w="2057078"/>
              </a:tblGrid>
              <a:tr h="8875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Preseason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Early season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Mid-season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End of season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36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Self motivation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Concentration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Imagery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Leadership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Self-confidence</a:t>
                      </a: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Imagery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Self-reflection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Self-confidence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Self-motivation</a:t>
                      </a: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Imagery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Concentration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Communication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Self-reflection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Self-motivation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Self-confidence</a:t>
                      </a: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Concentration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Positive mood</a:t>
                      </a: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en-US" smtClean="0">
                <a:solidFill>
                  <a:schemeClr val="tx2">
                    <a:lumMod val="50000"/>
                  </a:schemeClr>
                </a:solidFill>
              </a:rPr>
              <a:t>Piranha Triathlon Cliub. Dublin 2015.</a:t>
            </a:r>
            <a:endParaRPr lang="en-US" alt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A7F0-5009-4D8A-9323-54720C4D7A6C}" type="slidenum">
              <a:rPr lang="en-US" altLang="en-US" smtClean="0">
                <a:solidFill>
                  <a:schemeClr val="tx2">
                    <a:lumMod val="50000"/>
                  </a:schemeClr>
                </a:solidFill>
              </a:rPr>
              <a:pPr/>
              <a:t>14</a:t>
            </a:fld>
            <a:endParaRPr lang="en-US" altLang="en-US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8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848600" cy="9144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Periodization </a:t>
            </a:r>
            <a:r>
              <a:rPr lang="en-US" altLang="en-US" sz="32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of </a:t>
            </a:r>
            <a:r>
              <a:rPr lang="en-US" altLang="en-US" sz="32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Mental Skills Themes</a:t>
            </a:r>
            <a:endParaRPr lang="en-US" altLang="en-US" sz="3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16432" name="Group 4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351376099"/>
              </p:ext>
            </p:extLst>
          </p:nvPr>
        </p:nvGraphicFramePr>
        <p:xfrm>
          <a:off x="228600" y="1066801"/>
          <a:ext cx="8534399" cy="4668160"/>
        </p:xfrm>
        <a:graphic>
          <a:graphicData uri="http://schemas.openxmlformats.org/drawingml/2006/table">
            <a:tbl>
              <a:tblPr/>
              <a:tblGrid>
                <a:gridCol w="1768261"/>
                <a:gridCol w="1584539"/>
                <a:gridCol w="1614746"/>
                <a:gridCol w="1935986"/>
                <a:gridCol w="1630867"/>
              </a:tblGrid>
              <a:tr h="7739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Preseason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Early season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Mid-season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End of season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15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Mental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Basic and Preparatory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Basic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Preparatory Performance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Preparatory and Performance</a:t>
                      </a:r>
                      <a:endParaRPr kumimoji="0" lang="en-US" alt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SzPct val="90000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80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SzPct val="70000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70000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Performance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Strategic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Pacing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Pacing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Pursuit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Pacing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Protect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Preserve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Pacing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Technical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Form, posture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Power mechanics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Maintenance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Power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mechanics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Physical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Base strength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Speed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Endurance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Speed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en-US" smtClean="0">
                <a:solidFill>
                  <a:schemeClr val="tx2">
                    <a:lumMod val="50000"/>
                  </a:schemeClr>
                </a:solidFill>
              </a:rPr>
              <a:t>Piranha Triathlon Cliub. Dublin 2015.</a:t>
            </a:r>
            <a:endParaRPr lang="en-US" alt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A7F0-5009-4D8A-9323-54720C4D7A6C}" type="slidenum">
              <a:rPr lang="en-US" altLang="en-US" smtClean="0">
                <a:solidFill>
                  <a:schemeClr val="tx2">
                    <a:lumMod val="50000"/>
                  </a:schemeClr>
                </a:solidFill>
              </a:rPr>
              <a:pPr/>
              <a:t>15</a:t>
            </a:fld>
            <a:endParaRPr lang="en-US" altLang="en-US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54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“Okay John, that’s grand. Now what?”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en-US" smtClean="0"/>
              <a:t>Piranha Triathlon Cliub. Dublin 2015.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A7F0-5009-4D8A-9323-54720C4D7A6C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15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Sport Psychology Workshop</a:t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Discipline: Swimming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6400800" cy="1752600"/>
          </a:xfrm>
        </p:spPr>
        <p:txBody>
          <a:bodyPr anchor="ctr">
            <a:normAutofit fontScale="92500"/>
          </a:bodyPr>
          <a:lstStyle/>
          <a:p>
            <a:pPr algn="l"/>
            <a:r>
              <a:rPr lang="en-US" sz="2400" dirty="0" smtClean="0"/>
              <a:t>John Coumbe-Lilley, PhD, CC-AASP</a:t>
            </a:r>
          </a:p>
          <a:p>
            <a:pPr algn="l"/>
            <a:r>
              <a:rPr lang="en-US" sz="2400" dirty="0" smtClean="0"/>
              <a:t>Arin Weidner, Master of Science and Education </a:t>
            </a:r>
            <a:r>
              <a:rPr lang="en-US" sz="2400" dirty="0" err="1" smtClean="0"/>
              <a:t>Cand</a:t>
            </a:r>
            <a:r>
              <a:rPr lang="en-US" sz="2400" dirty="0" smtClean="0"/>
              <a:t>.</a:t>
            </a:r>
          </a:p>
          <a:p>
            <a:pPr algn="l"/>
            <a:r>
              <a:rPr lang="en-US" sz="2400" dirty="0" err="1" smtClean="0"/>
              <a:t>Maldron</a:t>
            </a:r>
            <a:r>
              <a:rPr lang="en-US" sz="2400" dirty="0" smtClean="0"/>
              <a:t> Hotel, Cardiff Lane, Dublin</a:t>
            </a:r>
          </a:p>
          <a:p>
            <a:pPr algn="l"/>
            <a:r>
              <a:rPr lang="en-US" sz="2400" dirty="0" smtClean="0"/>
              <a:t>Wednesday July 1, 2015</a:t>
            </a:r>
            <a:endParaRPr lang="en-US" sz="2400" dirty="0"/>
          </a:p>
        </p:txBody>
      </p:sp>
      <p:pic>
        <p:nvPicPr>
          <p:cNvPr id="1026" name="Picture 2" descr="Piranha Triathlon Cl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667000"/>
            <a:ext cx="1828800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Piranha Triathlon Cliub. Dublin 2015.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Recap Week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Mental Toughness Mindset (MTM)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Physical Activation and Readiness (PAR)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Emotional &amp; Mental Activation and Readiness (EMAR)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Putting It Altogether (PIA)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28182328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02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12" name="Char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747304"/>
              </p:ext>
            </p:extLst>
          </p:nvPr>
        </p:nvGraphicFramePr>
        <p:xfrm>
          <a:off x="194187" y="304800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732392714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81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Agenda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Introductions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Club Profile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What Does My Profile Mean?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How Can I Use This Profile?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How Can I Get Started?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Wrap-up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9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20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77000" y="1981200"/>
            <a:ext cx="2438400" cy="2514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Performance Expectations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2971800" y="2438400"/>
            <a:ext cx="2819400" cy="1905000"/>
          </a:xfrm>
          <a:prstGeom prst="flowChartDecis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PERCEPTION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>
            <a:off x="4381500" y="2438400"/>
            <a:ext cx="23241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4381500" y="4343400"/>
            <a:ext cx="2628900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56388" y="1519535"/>
            <a:ext cx="16664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Pos</a:t>
            </a:r>
            <a:r>
              <a:rPr lang="en-US" sz="5400" dirty="0" smtClean="0"/>
              <a:t> +</a:t>
            </a:r>
            <a:endParaRPr lang="en-US" sz="5400" dirty="0"/>
          </a:p>
        </p:txBody>
      </p:sp>
      <p:sp>
        <p:nvSpPr>
          <p:cNvPr id="14" name="TextBox 13"/>
          <p:cNvSpPr txBox="1"/>
          <p:nvPr/>
        </p:nvSpPr>
        <p:spPr>
          <a:xfrm>
            <a:off x="5049698" y="4330207"/>
            <a:ext cx="1670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Neg</a:t>
            </a:r>
            <a:r>
              <a:rPr lang="en-US" sz="5400" dirty="0" smtClean="0"/>
              <a:t> -</a:t>
            </a:r>
            <a:endParaRPr lang="en-US" sz="5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153346"/>
              </p:ext>
            </p:extLst>
          </p:nvPr>
        </p:nvGraphicFramePr>
        <p:xfrm>
          <a:off x="152400" y="342900"/>
          <a:ext cx="2286000" cy="5219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</a:tblGrid>
              <a:tr h="5893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SELF-AWARENESS</a:t>
                      </a:r>
                      <a:endParaRPr lang="en-US" sz="1600" dirty="0"/>
                    </a:p>
                  </a:txBody>
                  <a:tcPr anchor="ctr"/>
                </a:tc>
              </a:tr>
              <a:tr h="5893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</a:t>
                      </a:r>
                      <a:r>
                        <a:rPr lang="en-US" sz="1600" baseline="0" dirty="0" smtClean="0"/>
                        <a:t> OF CONTROL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 anchor="ctr"/>
                </a:tc>
              </a:tr>
              <a:tr h="5893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DESIRE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/>
                </a:tc>
              </a:tr>
              <a:tr h="5893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EFFORT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/>
                </a:tc>
              </a:tr>
              <a:tr h="841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PERSISTENCE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/>
                </a:tc>
              </a:tr>
              <a:tr h="841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DIRECTION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/>
                </a:tc>
              </a:tr>
              <a:tr h="5893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DEGREE</a:t>
                      </a:r>
                      <a:r>
                        <a:rPr lang="en-US" sz="1600" baseline="0" dirty="0" smtClean="0"/>
                        <a:t> OF PROCESS ORIENTATION</a:t>
                      </a:r>
                      <a:endParaRPr lang="en-US" sz="1600" dirty="0"/>
                    </a:p>
                  </a:txBody>
                  <a:tcPr anchor="ctr"/>
                </a:tc>
              </a:tr>
              <a:tr h="5893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COMMITMENT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2514600" y="3383526"/>
            <a:ext cx="32446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349142887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438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P</a:t>
            </a:r>
            <a:r>
              <a:rPr lang="en-US" dirty="0" smtClean="0"/>
              <a:t>reparing </a:t>
            </a:r>
            <a:r>
              <a:rPr lang="en-US" dirty="0"/>
              <a:t>F</a:t>
            </a:r>
            <a:r>
              <a:rPr lang="en-US" dirty="0" smtClean="0"/>
              <a:t>or?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Triathlon Ireland 2014 Sprint Champs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Alcatraz Triathlon, USA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72030067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2962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Goal Setting Backwards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54150907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48782" y="1421896"/>
            <a:ext cx="5533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CONSISTENT PERFORMANCE AT ‘A’ EVENTS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44916" y="4935316"/>
            <a:ext cx="3341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QUALITY DAILY TRAINING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66367" y="2309336"/>
            <a:ext cx="569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CONSISTENT PERFORMANCES AT ‘B’ EVENTS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63860" y="4068633"/>
            <a:ext cx="4503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TOP PERFORMANCE AT ‘C’ EVENTS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76754" y="3242101"/>
            <a:ext cx="6953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ABLE TO COMPETE BY SELF WITH MINIMUM SUPPORT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1066800" y="1652728"/>
            <a:ext cx="457200" cy="37442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0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Mindsets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1424894"/>
              </p:ext>
            </p:extLst>
          </p:nvPr>
        </p:nvGraphicFramePr>
        <p:xfrm>
          <a:off x="152400" y="1600200"/>
          <a:ext cx="88392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840"/>
                <a:gridCol w="1767840"/>
                <a:gridCol w="1767840"/>
                <a:gridCol w="1767840"/>
                <a:gridCol w="1767840"/>
              </a:tblGrid>
              <a:tr h="4038600">
                <a:tc>
                  <a:txBody>
                    <a:bodyPr/>
                    <a:lstStyle/>
                    <a:p>
                      <a:r>
                        <a:rPr lang="en-US" dirty="0" smtClean="0"/>
                        <a:t>FINISHER’S</a:t>
                      </a:r>
                    </a:p>
                    <a:p>
                      <a:r>
                        <a:rPr lang="en-US" dirty="0" smtClean="0"/>
                        <a:t>MINDSET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“I’LL DO WHAT I HAVE TO DO TO FINISH THIS RACE”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NO STANDARD EXPECTATION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PACER’S MINDSET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“I’M GOING FOR A PERSONAL BEST IN THIS RACE</a:t>
                      </a:r>
                      <a:r>
                        <a:rPr lang="en-US" baseline="0" dirty="0" smtClean="0"/>
                        <a:t>”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PERSONAL STANDARD EXPECTATION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RACER’S</a:t>
                      </a:r>
                      <a:r>
                        <a:rPr lang="en-US" baseline="0" dirty="0" smtClean="0"/>
                        <a:t> MINDSET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“TOP 10 FINISH IS MY GOAL FOR THIS RACE”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PERSONAL AND GROUP STANDARD EXPECTATION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COMPETITOR’S MINDSET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“I AM GOING</a:t>
                      </a:r>
                      <a:r>
                        <a:rPr lang="en-US" baseline="0" dirty="0" smtClean="0"/>
                        <a:t> FOR PODIUM  IN MY AGE GROUP”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PERSONAL,</a:t>
                      </a:r>
                    </a:p>
                    <a:p>
                      <a:r>
                        <a:rPr lang="en-US" baseline="0" dirty="0" smtClean="0"/>
                        <a:t>GROUP AND </a:t>
                      </a:r>
                    </a:p>
                    <a:p>
                      <a:r>
                        <a:rPr lang="en-US" baseline="0" dirty="0" smtClean="0"/>
                        <a:t>SITUATION EXPECTATIONS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“OH</a:t>
                      </a:r>
                      <a:r>
                        <a:rPr lang="en-US" baseline="0" dirty="0" smtClean="0"/>
                        <a:t> FECK IT!”</a:t>
                      </a:r>
                    </a:p>
                    <a:p>
                      <a:r>
                        <a:rPr lang="en-US" baseline="0" dirty="0" smtClean="0"/>
                        <a:t>MINDSET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“I’LL DO THE BEST I CAN DO GIVEN WHAT’S HAPPENED”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RELEASED FROM EXPECTATION, STANDARDS AND COMPARISON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53719332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152400" y="4038600"/>
            <a:ext cx="8763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875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Cultivating Mental Toughness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Ask yourself</a:t>
            </a:r>
          </a:p>
          <a:p>
            <a:pPr marL="0" indent="0">
              <a:buNone/>
            </a:pPr>
            <a:r>
              <a:rPr lang="en-US" dirty="0" smtClean="0"/>
              <a:t>Why do I do triathlon? </a:t>
            </a:r>
          </a:p>
          <a:p>
            <a:pPr marL="0" indent="0">
              <a:buNone/>
            </a:pPr>
            <a:r>
              <a:rPr lang="en-US" dirty="0" smtClean="0"/>
              <a:t>What do I mean when I say </a:t>
            </a:r>
            <a:r>
              <a:rPr lang="en-US" i="1" dirty="0" smtClean="0"/>
              <a:t>“I work hard” </a:t>
            </a:r>
          </a:p>
          <a:p>
            <a:pPr marL="0" indent="0">
              <a:buNone/>
            </a:pPr>
            <a:r>
              <a:rPr lang="en-US" i="1" dirty="0" smtClean="0"/>
              <a:t>What is my training goal? Let’s do one!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06465835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25235" y="2224303"/>
            <a:ext cx="570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5x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179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Think about your next swim session</a:t>
            </a:r>
          </a:p>
          <a:p>
            <a:pPr marL="0" indent="0">
              <a:buNone/>
            </a:pPr>
            <a:r>
              <a:rPr lang="en-US" dirty="0" smtClean="0"/>
              <a:t>Write down the focus of the session.</a:t>
            </a:r>
          </a:p>
          <a:p>
            <a:pPr marL="0" indent="0">
              <a:buNone/>
            </a:pPr>
            <a:r>
              <a:rPr lang="en-US" dirty="0" smtClean="0"/>
              <a:t>Note down:</a:t>
            </a:r>
          </a:p>
          <a:p>
            <a:pPr marL="514350" indent="-514350">
              <a:buAutoNum type="arabicPeriod"/>
            </a:pPr>
            <a:r>
              <a:rPr lang="en-US" dirty="0"/>
              <a:t>W</a:t>
            </a:r>
            <a:r>
              <a:rPr lang="en-US" dirty="0" smtClean="0"/>
              <a:t>hat you want to accomplish by the end of the session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Two ways you can accomplish your goal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91613846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331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Think about your next swim session</a:t>
            </a:r>
          </a:p>
          <a:p>
            <a:pPr marL="0" indent="0">
              <a:buNone/>
            </a:pPr>
            <a:r>
              <a:rPr lang="en-US" dirty="0" smtClean="0"/>
              <a:t>Write down the focus of the session.</a:t>
            </a:r>
          </a:p>
          <a:p>
            <a:pPr marL="0" indent="0">
              <a:buNone/>
            </a:pPr>
            <a:r>
              <a:rPr lang="en-US" dirty="0" smtClean="0"/>
              <a:t>Note down:</a:t>
            </a:r>
          </a:p>
          <a:p>
            <a:pPr marL="514350" indent="-514350">
              <a:buAutoNum type="arabicPeriod"/>
            </a:pPr>
            <a:r>
              <a:rPr lang="en-US" dirty="0"/>
              <a:t>W</a:t>
            </a:r>
            <a:r>
              <a:rPr lang="en-US" dirty="0" smtClean="0"/>
              <a:t>hat you want to accomplish by the end of the session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Two ways you can accomplish your goal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70117438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527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Preparation Routine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68115781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838200" y="3886200"/>
            <a:ext cx="73914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613" y="3352800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 TRAINING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72313" y="3377381"/>
            <a:ext cx="170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 TRAINING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87624" y="3342968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SLEEPING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990600" y="3886200"/>
            <a:ext cx="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33900" y="3886200"/>
            <a:ext cx="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828800" y="3935361"/>
            <a:ext cx="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400800" y="3935361"/>
            <a:ext cx="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8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28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77000" y="1981200"/>
            <a:ext cx="2438400" cy="2514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Performance Expectations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2971800" y="2438400"/>
            <a:ext cx="2819400" cy="1905000"/>
          </a:xfrm>
          <a:prstGeom prst="flowChartDecis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PERCEPTION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>
            <a:off x="4381500" y="2438400"/>
            <a:ext cx="23241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4381500" y="4343400"/>
            <a:ext cx="2628900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56388" y="1519535"/>
            <a:ext cx="16664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Pos</a:t>
            </a:r>
            <a:r>
              <a:rPr lang="en-US" sz="5400" dirty="0" smtClean="0"/>
              <a:t> +</a:t>
            </a:r>
            <a:endParaRPr lang="en-US" sz="5400" dirty="0"/>
          </a:p>
        </p:txBody>
      </p:sp>
      <p:sp>
        <p:nvSpPr>
          <p:cNvPr id="14" name="TextBox 13"/>
          <p:cNvSpPr txBox="1"/>
          <p:nvPr/>
        </p:nvSpPr>
        <p:spPr>
          <a:xfrm>
            <a:off x="5049698" y="4330207"/>
            <a:ext cx="1670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Neg</a:t>
            </a:r>
            <a:r>
              <a:rPr lang="en-US" sz="5400" dirty="0" smtClean="0"/>
              <a:t> -</a:t>
            </a:r>
            <a:endParaRPr lang="en-US" sz="5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740009"/>
              </p:ext>
            </p:extLst>
          </p:nvPr>
        </p:nvGraphicFramePr>
        <p:xfrm>
          <a:off x="152400" y="342900"/>
          <a:ext cx="2286000" cy="5219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</a:tblGrid>
              <a:tr h="5893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SELF-AWARENESS  </a:t>
                      </a:r>
                      <a:endParaRPr lang="en-US" sz="1600" dirty="0"/>
                    </a:p>
                  </a:txBody>
                  <a:tcPr anchor="ctr">
                    <a:gradFill>
                      <a:gsLst>
                        <a:gs pos="0">
                          <a:srgbClr val="FF0000"/>
                        </a:gs>
                        <a:gs pos="24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  <a:lumMod val="0"/>
                            <a:lumOff val="100000"/>
                            <a:alpha val="69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893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</a:t>
                      </a:r>
                      <a:r>
                        <a:rPr lang="en-US" sz="1600" baseline="0" dirty="0" smtClean="0"/>
                        <a:t> OF CONTROL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 anchor="ctr">
                    <a:gradFill>
                      <a:gsLst>
                        <a:gs pos="0">
                          <a:srgbClr val="FF0000"/>
                        </a:gs>
                        <a:gs pos="24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  <a:lumMod val="0"/>
                            <a:lumOff val="100000"/>
                            <a:alpha val="69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893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DESIRE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>
                    <a:gradFill>
                      <a:gsLst>
                        <a:gs pos="0">
                          <a:srgbClr val="FF0000"/>
                        </a:gs>
                        <a:gs pos="24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  <a:lumMod val="0"/>
                            <a:lumOff val="100000"/>
                            <a:alpha val="69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893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EFFORT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>
                    <a:gradFill>
                      <a:gsLst>
                        <a:gs pos="0">
                          <a:srgbClr val="FF0000"/>
                        </a:gs>
                        <a:gs pos="24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  <a:lumMod val="0"/>
                            <a:lumOff val="100000"/>
                            <a:alpha val="69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41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PERSISTENCE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>
                    <a:gradFill>
                      <a:gsLst>
                        <a:gs pos="0">
                          <a:srgbClr val="FF0000"/>
                        </a:gs>
                        <a:gs pos="24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  <a:lumMod val="0"/>
                            <a:lumOff val="100000"/>
                            <a:alpha val="69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41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DIRECTION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>
                    <a:gradFill>
                      <a:gsLst>
                        <a:gs pos="0">
                          <a:srgbClr val="FF0000"/>
                        </a:gs>
                        <a:gs pos="24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  <a:lumMod val="0"/>
                            <a:lumOff val="100000"/>
                            <a:alpha val="69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893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DEGREE</a:t>
                      </a:r>
                      <a:r>
                        <a:rPr lang="en-US" sz="1600" baseline="0" dirty="0" smtClean="0"/>
                        <a:t> OF PROCESS ORIENTATION</a:t>
                      </a:r>
                      <a:endParaRPr lang="en-US" sz="1600" dirty="0"/>
                    </a:p>
                  </a:txBody>
                  <a:tcPr anchor="ctr">
                    <a:gradFill>
                      <a:gsLst>
                        <a:gs pos="0">
                          <a:srgbClr val="FF0000"/>
                        </a:gs>
                        <a:gs pos="24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  <a:lumMod val="0"/>
                            <a:lumOff val="100000"/>
                            <a:alpha val="69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893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DEGREE OF COMMITMENT</a:t>
                      </a:r>
                      <a:endParaRPr lang="en-US" sz="1600" dirty="0"/>
                    </a:p>
                  </a:txBody>
                  <a:tcPr anchor="ctr">
                    <a:gradFill>
                      <a:gsLst>
                        <a:gs pos="0">
                          <a:srgbClr val="FF0000"/>
                        </a:gs>
                        <a:gs pos="24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  <a:lumMod val="0"/>
                            <a:lumOff val="100000"/>
                            <a:alpha val="69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2514600" y="3383526"/>
            <a:ext cx="32446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2190436699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984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Progressive Muscular Relaxation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Self-regulation</a:t>
            </a:r>
          </a:p>
          <a:p>
            <a:r>
              <a:rPr lang="en-US" dirty="0" smtClean="0"/>
              <a:t>Physical control</a:t>
            </a:r>
          </a:p>
          <a:p>
            <a:r>
              <a:rPr lang="en-US" dirty="0" smtClean="0"/>
              <a:t>Physical activation</a:t>
            </a:r>
          </a:p>
          <a:p>
            <a:r>
              <a:rPr lang="en-US" dirty="0" smtClean="0"/>
              <a:t>Maintain sense of readiness</a:t>
            </a:r>
          </a:p>
          <a:p>
            <a:r>
              <a:rPr lang="en-US" dirty="0" smtClean="0"/>
              <a:t>Helps to move from over arousal to controlled state</a:t>
            </a:r>
          </a:p>
          <a:p>
            <a:r>
              <a:rPr lang="en-US" dirty="0" smtClean="0"/>
              <a:t>Pre-training; standing start</a:t>
            </a:r>
          </a:p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Ratio Breathing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Regulates significant exertion</a:t>
            </a:r>
          </a:p>
          <a:p>
            <a:r>
              <a:rPr lang="en-US" dirty="0" smtClean="0"/>
              <a:t>Rapid function</a:t>
            </a:r>
          </a:p>
          <a:p>
            <a:r>
              <a:rPr lang="en-US" dirty="0" smtClean="0"/>
              <a:t>Useful in heightened states</a:t>
            </a:r>
          </a:p>
          <a:p>
            <a:r>
              <a:rPr lang="en-US" dirty="0" smtClean="0"/>
              <a:t>Works well in pauses</a:t>
            </a:r>
          </a:p>
          <a:p>
            <a:r>
              <a:rPr lang="en-US" dirty="0" smtClean="0"/>
              <a:t>Use in real time: many situations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66046324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57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86973"/>
              </p:ext>
            </p:extLst>
          </p:nvPr>
        </p:nvGraphicFramePr>
        <p:xfrm>
          <a:off x="194187" y="304800"/>
          <a:ext cx="86868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143000" y="2743200"/>
            <a:ext cx="77724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6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EMAR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Focus</a:t>
            </a:r>
            <a:r>
              <a:rPr lang="en-US" dirty="0" smtClean="0"/>
              <a:t> on a swimming skill</a:t>
            </a:r>
          </a:p>
          <a:p>
            <a:pPr marL="0" indent="0">
              <a:buNone/>
            </a:pPr>
            <a:r>
              <a:rPr lang="en-US" dirty="0" smtClean="0"/>
              <a:t>e.g. </a:t>
            </a:r>
            <a:r>
              <a:rPr lang="en-US" dirty="0" smtClean="0">
                <a:hlinkClick r:id="rId2"/>
              </a:rPr>
              <a:t>Sighting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e.g. </a:t>
            </a:r>
            <a:r>
              <a:rPr lang="en-US" dirty="0" smtClean="0">
                <a:hlinkClick r:id="rId3"/>
              </a:rPr>
              <a:t>Breathing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e.g. </a:t>
            </a:r>
            <a:r>
              <a:rPr lang="en-US" dirty="0" smtClean="0">
                <a:hlinkClick r:id="rId4"/>
              </a:rPr>
              <a:t>Drafting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Focus directs attention and energy toward your goal and away from pressure.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142320814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67230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r>
              <a:rPr lang="en-US" dirty="0" smtClean="0"/>
              <a:t>PIAT?</a:t>
            </a:r>
            <a:endParaRPr lang="en-US" dirty="0"/>
          </a:p>
        </p:txBody>
      </p:sp>
      <p:pic>
        <p:nvPicPr>
          <p:cNvPr id="5" name="Content Placeholder 4" descr="Screen Shot 2015-06-30 at 9.42.32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" r="613"/>
          <a:stretch>
            <a:fillRect/>
          </a:stretch>
        </p:blipFill>
        <p:spPr>
          <a:xfrm>
            <a:off x="1" y="914400"/>
            <a:ext cx="9144000" cy="4903969"/>
          </a:xfrm>
        </p:spPr>
      </p:pic>
      <p:sp>
        <p:nvSpPr>
          <p:cNvPr id="6" name="TextBox 5"/>
          <p:cNvSpPr txBox="1"/>
          <p:nvPr/>
        </p:nvSpPr>
        <p:spPr>
          <a:xfrm>
            <a:off x="6959600" y="5486400"/>
            <a:ext cx="1505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Jones at al. (2007)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8331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03977552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31</a:t>
            </a:fld>
            <a:endParaRPr lang="en-US"/>
          </a:p>
        </p:txBody>
      </p:sp>
      <p:sp>
        <p:nvSpPr>
          <p:cNvPr id="9" name="Right Brace 8"/>
          <p:cNvSpPr/>
          <p:nvPr/>
        </p:nvSpPr>
        <p:spPr>
          <a:xfrm rot="16200000">
            <a:off x="723902" y="419099"/>
            <a:ext cx="2286000" cy="3276603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51395" y="15126"/>
            <a:ext cx="1831014" cy="95410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TONIGHT’S</a:t>
            </a:r>
          </a:p>
          <a:p>
            <a:pPr algn="ctr"/>
            <a:r>
              <a:rPr lang="en-US" sz="2800" b="1" dirty="0" smtClean="0"/>
              <a:t>FOCUS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5289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Leads Improvement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872901"/>
              </p:ext>
            </p:extLst>
          </p:nvPr>
        </p:nvGraphicFramePr>
        <p:xfrm>
          <a:off x="457200" y="1600200"/>
          <a:ext cx="8229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5937932"/>
              </p:ext>
            </p:extLst>
          </p:nvPr>
        </p:nvGraphicFramePr>
        <p:xfrm>
          <a:off x="457200" y="59436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2817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sz="3600" dirty="0" smtClean="0"/>
              <a:t>Pre-training routine</a:t>
            </a:r>
          </a:p>
          <a:p>
            <a:pPr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sz="3600" dirty="0" smtClean="0"/>
              <a:t>Training focus</a:t>
            </a:r>
          </a:p>
          <a:p>
            <a:pPr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sz="3600" dirty="0" smtClean="0"/>
              <a:t>Post training routine</a:t>
            </a:r>
          </a:p>
          <a:p>
            <a:pPr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sz="3600" dirty="0" smtClean="0"/>
              <a:t>Better bedtime…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sz="3600" dirty="0" smtClean="0"/>
              <a:t>Goals</a:t>
            </a:r>
          </a:p>
          <a:p>
            <a:pPr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sz="3600" dirty="0" smtClean="0"/>
              <a:t>Effort</a:t>
            </a:r>
          </a:p>
          <a:p>
            <a:pPr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sz="3600" dirty="0" smtClean="0"/>
              <a:t>Readiness</a:t>
            </a:r>
          </a:p>
          <a:p>
            <a:pPr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US" sz="3600" dirty="0" smtClean="0"/>
              <a:t>Focus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4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3143251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Sport Psychology Workshop</a:t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Discipline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Cycling</a:t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</a:rPr>
              <a:t>Controlling the Drift Maintaining the Power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6400800" cy="1752600"/>
          </a:xfrm>
        </p:spPr>
        <p:txBody>
          <a:bodyPr anchor="ctr">
            <a:normAutofit fontScale="92500"/>
          </a:bodyPr>
          <a:lstStyle/>
          <a:p>
            <a:pPr algn="l"/>
            <a:r>
              <a:rPr lang="en-US" sz="2400" dirty="0" smtClean="0"/>
              <a:t>John Coumbe-Lilley, PhD, CC-AASP</a:t>
            </a:r>
          </a:p>
          <a:p>
            <a:pPr algn="l"/>
            <a:r>
              <a:rPr lang="en-US" sz="2400" dirty="0" smtClean="0"/>
              <a:t>Arin Weidner, Master of Science and Education </a:t>
            </a:r>
            <a:r>
              <a:rPr lang="en-US" sz="2400" dirty="0" err="1" smtClean="0"/>
              <a:t>Cand</a:t>
            </a:r>
            <a:r>
              <a:rPr lang="en-US" sz="2400" dirty="0" smtClean="0"/>
              <a:t>.</a:t>
            </a:r>
          </a:p>
          <a:p>
            <a:pPr algn="l"/>
            <a:r>
              <a:rPr lang="en-US" sz="2400" dirty="0" err="1" smtClean="0"/>
              <a:t>Maldron</a:t>
            </a:r>
            <a:r>
              <a:rPr lang="en-US" sz="2400" dirty="0" smtClean="0"/>
              <a:t> Hotel, Cardiff Lane, Dublin</a:t>
            </a:r>
          </a:p>
          <a:p>
            <a:pPr algn="l"/>
            <a:r>
              <a:rPr lang="en-US" sz="2400" dirty="0" smtClean="0"/>
              <a:t>Wednesday July 1, 2015</a:t>
            </a:r>
            <a:endParaRPr lang="en-US" sz="2400" dirty="0"/>
          </a:p>
        </p:txBody>
      </p:sp>
      <p:pic>
        <p:nvPicPr>
          <p:cNvPr id="1026" name="Picture 2" descr="Piranha Triathlon Cl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14168"/>
            <a:ext cx="2333296" cy="10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Piranha Triathlon Cliub. Dublin 2015.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Recap Week </a:t>
            </a:r>
            <a:r>
              <a:rPr lang="en-US" dirty="0" smtClean="0"/>
              <a:t>1&amp;2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Mental Toughness Mindset (MTM)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Physical Activation and Readiness (PAR)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Emotional &amp; Mental Activation and Readiness (EMAR)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Putting It Altogether (PIA)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61938338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462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Using:</a:t>
            </a:r>
          </a:p>
          <a:p>
            <a:pPr marL="0" indent="0">
              <a:buNone/>
            </a:pPr>
            <a:r>
              <a:rPr lang="en-US" dirty="0" smtClean="0"/>
              <a:t>Integrated mental toughness strategies</a:t>
            </a:r>
          </a:p>
          <a:p>
            <a:pPr marL="0" indent="0">
              <a:buNone/>
            </a:pPr>
            <a:r>
              <a:rPr lang="en-US" dirty="0" smtClean="0"/>
              <a:t>visualization strategies</a:t>
            </a:r>
          </a:p>
          <a:p>
            <a:pPr marL="0" indent="0">
              <a:buNone/>
            </a:pPr>
            <a:r>
              <a:rPr lang="en-US" dirty="0" smtClean="0"/>
              <a:t>Indoor deception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01409593"/>
              </p:ext>
            </p:extLst>
          </p:nvPr>
        </p:nvGraphicFramePr>
        <p:xfrm>
          <a:off x="457200" y="5867400"/>
          <a:ext cx="8153400" cy="37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375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0489"/>
              </p:ext>
            </p:extLst>
          </p:nvPr>
        </p:nvGraphicFramePr>
        <p:xfrm>
          <a:off x="228600" y="304800"/>
          <a:ext cx="8721213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143000" y="27432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143000" y="884397"/>
            <a:ext cx="27414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</a:rPr>
              <a:t>Attitude</a:t>
            </a:r>
            <a:endParaRPr lang="en-US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520575"/>
              </p:ext>
            </p:extLst>
          </p:nvPr>
        </p:nvGraphicFramePr>
        <p:xfrm>
          <a:off x="194187" y="304800"/>
          <a:ext cx="8721213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143000" y="27432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6206" y="852417"/>
            <a:ext cx="36239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</a:rPr>
              <a:t>Motivation</a:t>
            </a:r>
            <a:endParaRPr lang="en-US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677727"/>
              </p:ext>
            </p:extLst>
          </p:nvPr>
        </p:nvGraphicFramePr>
        <p:xfrm>
          <a:off x="194187" y="304800"/>
          <a:ext cx="8721213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143000" y="27432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14400" y="852417"/>
            <a:ext cx="19223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</a:rPr>
              <a:t>Goals</a:t>
            </a:r>
            <a:endParaRPr lang="en-US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506007"/>
              </p:ext>
            </p:extLst>
          </p:nvPr>
        </p:nvGraphicFramePr>
        <p:xfrm>
          <a:off x="152400" y="304800"/>
          <a:ext cx="8721213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143000" y="27432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40847" y="852417"/>
            <a:ext cx="23189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</a:rPr>
              <a:t>People</a:t>
            </a:r>
            <a:endParaRPr lang="en-US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8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77000" y="1981200"/>
            <a:ext cx="2438400" cy="2514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Performance Expectations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2971800" y="2438400"/>
            <a:ext cx="2819400" cy="1905000"/>
          </a:xfrm>
          <a:prstGeom prst="flowChartDecis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PERCEPTION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>
            <a:off x="4381500" y="2438400"/>
            <a:ext cx="23241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4381500" y="4343400"/>
            <a:ext cx="2628900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56388" y="1519535"/>
            <a:ext cx="16664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Pos</a:t>
            </a:r>
            <a:r>
              <a:rPr lang="en-US" sz="5400" dirty="0" smtClean="0"/>
              <a:t> +</a:t>
            </a:r>
            <a:endParaRPr lang="en-US" sz="5400" dirty="0"/>
          </a:p>
        </p:txBody>
      </p:sp>
      <p:sp>
        <p:nvSpPr>
          <p:cNvPr id="14" name="TextBox 13"/>
          <p:cNvSpPr txBox="1"/>
          <p:nvPr/>
        </p:nvSpPr>
        <p:spPr>
          <a:xfrm>
            <a:off x="5049698" y="4330207"/>
            <a:ext cx="1670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Neg</a:t>
            </a:r>
            <a:r>
              <a:rPr lang="en-US" sz="5400" dirty="0" smtClean="0"/>
              <a:t> -</a:t>
            </a:r>
            <a:endParaRPr lang="en-US" sz="5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99909"/>
              </p:ext>
            </p:extLst>
          </p:nvPr>
        </p:nvGraphicFramePr>
        <p:xfrm>
          <a:off x="152400" y="342900"/>
          <a:ext cx="2286000" cy="6038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</a:tblGrid>
              <a:tr h="701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 OF SELF-AWARENESS</a:t>
                      </a:r>
                      <a:endParaRPr lang="en-US" dirty="0"/>
                    </a:p>
                  </a:txBody>
                  <a:tcPr anchor="ctr"/>
                </a:tc>
              </a:tr>
              <a:tr h="701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</a:t>
                      </a:r>
                      <a:r>
                        <a:rPr lang="en-US" baseline="0" dirty="0" smtClean="0"/>
                        <a:t> OF CONTROL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701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 OF DESIRE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701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 OF EFFORT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886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 OF PERSISTENCE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886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 OF DIRECTION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7015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DEGREE</a:t>
                      </a:r>
                      <a:r>
                        <a:rPr lang="en-US" baseline="0" dirty="0" smtClean="0"/>
                        <a:t> OF PROCESS ORIENTATION</a:t>
                      </a:r>
                      <a:endParaRPr lang="en-US" dirty="0"/>
                    </a:p>
                  </a:txBody>
                  <a:tcPr anchor="ctr"/>
                </a:tc>
              </a:tr>
              <a:tr h="701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 OF COMMITMENT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2514600" y="3383526"/>
            <a:ext cx="32446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31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809084"/>
              </p:ext>
            </p:extLst>
          </p:nvPr>
        </p:nvGraphicFramePr>
        <p:xfrm>
          <a:off x="152400" y="304800"/>
          <a:ext cx="8721213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267200" y="2743200"/>
            <a:ext cx="20574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95400" y="609600"/>
            <a:ext cx="27165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</a:rPr>
              <a:t>Self Talk</a:t>
            </a:r>
            <a:endParaRPr lang="en-US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Piranha Triathlon Cliub. Dublin 2015.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FDFF-E1A0-461E-92BA-E4A3FBB0E4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1877</Words>
  <Application>Microsoft Office PowerPoint</Application>
  <PresentationFormat>On-screen Show (4:3)</PresentationFormat>
  <Paragraphs>538</Paragraphs>
  <Slides>36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Sport Psychology Workshop 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Periodization of Mental Skills Themes</vt:lpstr>
      <vt:lpstr>Periodization of Mental Skills Themes</vt:lpstr>
      <vt:lpstr>“Okay John, that’s grand. Now what?”</vt:lpstr>
      <vt:lpstr>Sport Psychology Workshop Discipline: Swimming</vt:lpstr>
      <vt:lpstr>Agenda</vt:lpstr>
      <vt:lpstr>PowerPoint Presentation</vt:lpstr>
      <vt:lpstr>PowerPoint Presentation</vt:lpstr>
      <vt:lpstr>What Are We Preparing For?</vt:lpstr>
      <vt:lpstr>Goal Setting Backwards</vt:lpstr>
      <vt:lpstr>Range of Mindsets</vt:lpstr>
      <vt:lpstr>Cultivating Mental Toughness</vt:lpstr>
      <vt:lpstr>Exercise</vt:lpstr>
      <vt:lpstr>Exercise</vt:lpstr>
      <vt:lpstr>Exercise</vt:lpstr>
      <vt:lpstr>PowerPoint Presentation</vt:lpstr>
      <vt:lpstr>PAR</vt:lpstr>
      <vt:lpstr>EMAR</vt:lpstr>
      <vt:lpstr>PIAT?</vt:lpstr>
      <vt:lpstr>Process Leads Improvement</vt:lpstr>
      <vt:lpstr>Checklist</vt:lpstr>
      <vt:lpstr>Sport Psychology Workshop  Discipline: Cycling  Controlling the Drift Maintaining the Power</vt:lpstr>
      <vt:lpstr>Agenda</vt:lpstr>
      <vt:lpstr>Features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JC-L</dc:creator>
  <cp:lastModifiedBy>JC-L</cp:lastModifiedBy>
  <cp:revision>29</cp:revision>
  <dcterms:created xsi:type="dcterms:W3CDTF">2015-06-23T20:54:29Z</dcterms:created>
  <dcterms:modified xsi:type="dcterms:W3CDTF">2015-07-01T23:03:51Z</dcterms:modified>
</cp:coreProperties>
</file>