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5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charts/chart12.xml" ContentType="application/vnd.openxmlformats-officedocument.drawingml.chart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6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8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9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charts/chart14.xml" ContentType="application/vnd.openxmlformats-officedocument.drawingml.chart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7" r:id="rId2"/>
    <p:sldId id="268" r:id="rId3"/>
    <p:sldId id="256" r:id="rId4"/>
    <p:sldId id="258" r:id="rId5"/>
    <p:sldId id="259" r:id="rId6"/>
    <p:sldId id="260" r:id="rId7"/>
    <p:sldId id="261" r:id="rId8"/>
    <p:sldId id="269" r:id="rId9"/>
    <p:sldId id="262" r:id="rId10"/>
    <p:sldId id="270" r:id="rId11"/>
    <p:sldId id="263" r:id="rId12"/>
    <p:sldId id="264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77" r:id="rId25"/>
    <p:sldId id="281" r:id="rId26"/>
    <p:sldId id="284" r:id="rId27"/>
    <p:sldId id="285" r:id="rId28"/>
    <p:sldId id="283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5" r:id="rId37"/>
    <p:sldId id="301" r:id="rId38"/>
    <p:sldId id="302" r:id="rId39"/>
    <p:sldId id="299" r:id="rId40"/>
    <p:sldId id="298" r:id="rId41"/>
    <p:sldId id="303" r:id="rId42"/>
    <p:sldId id="297" r:id="rId43"/>
    <p:sldId id="296" r:id="rId44"/>
    <p:sldId id="318" r:id="rId45"/>
    <p:sldId id="317" r:id="rId46"/>
    <p:sldId id="316" r:id="rId47"/>
    <p:sldId id="319" r:id="rId48"/>
    <p:sldId id="315" r:id="rId49"/>
    <p:sldId id="31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20" r:id="rId60"/>
    <p:sldId id="321" r:id="rId61"/>
    <p:sldId id="322" r:id="rId62"/>
    <p:sldId id="323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6" r:id="rId74"/>
    <p:sldId id="337" r:id="rId75"/>
    <p:sldId id="338" r:id="rId76"/>
    <p:sldId id="339" r:id="rId77"/>
    <p:sldId id="340" r:id="rId78"/>
    <p:sldId id="341" r:id="rId79"/>
    <p:sldId id="335" r:id="rId80"/>
    <p:sldId id="342" r:id="rId81"/>
    <p:sldId id="343" r:id="rId82"/>
    <p:sldId id="344" r:id="rId83"/>
    <p:sldId id="345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9645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9660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 algn="l">
              <a:defRPr sz="2800">
                <a:solidFill>
                  <a:schemeClr val="tx2">
                    <a:lumMod val="50000"/>
                  </a:schemeClr>
                </a:solidFill>
              </a:defRPr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Nine Mental Skills of Successful Athletes</a:t>
            </a:r>
          </a:p>
          <a:p>
            <a:pPr algn="l">
              <a:defRPr sz="2800">
                <a:solidFill>
                  <a:schemeClr val="tx2">
                    <a:lumMod val="50000"/>
                  </a:schemeClr>
                </a:solidFill>
              </a:defRPr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Piranha Triathlon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Club,</a:t>
            </a:r>
            <a:r>
              <a:rPr lang="en-US" sz="3200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June 2015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0634272689598009"/>
          <c:y val="1.15327451538437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69772528433946"/>
          <c:y val="0.31275147835436234"/>
          <c:w val="0.88639365918097757"/>
          <c:h val="0.42992623814541625"/>
        </c:manualLayout>
      </c:layout>
      <c:lineChart>
        <c:grouping val="standard"/>
        <c:varyColors val="0"/>
        <c:ser>
          <c:idx val="0"/>
          <c:order val="0"/>
          <c:tx>
            <c:v>Initital Assessment</c:v>
          </c:tx>
          <c:spPr>
            <a:ln w="44450">
              <a:solidFill>
                <a:schemeClr val="tx1"/>
              </a:solidFill>
            </a:ln>
          </c:spPr>
          <c:cat>
            <c:strRef>
              <c:f>'Graph Data'!$A$2:$A$12</c:f>
              <c:strCache>
                <c:ptCount val="11"/>
                <c:pt idx="0">
                  <c:v>Attitude</c:v>
                </c:pt>
                <c:pt idx="1">
                  <c:v>Motivation</c:v>
                </c:pt>
                <c:pt idx="2">
                  <c:v>Goals</c:v>
                </c:pt>
                <c:pt idx="3">
                  <c:v>People</c:v>
                </c:pt>
                <c:pt idx="5">
                  <c:v>Self-Talk</c:v>
                </c:pt>
                <c:pt idx="6">
                  <c:v>Imagery</c:v>
                </c:pt>
                <c:pt idx="8">
                  <c:v>Anxiety</c:v>
                </c:pt>
                <c:pt idx="9">
                  <c:v>Emotions</c:v>
                </c:pt>
                <c:pt idx="10">
                  <c:v>Concen.</c:v>
                </c:pt>
              </c:strCache>
            </c:strRef>
          </c:cat>
          <c:val>
            <c:numRef>
              <c:f>'Graph Data'!$B$2:$B$12</c:f>
              <c:numCache>
                <c:formatCode>0</c:formatCode>
                <c:ptCount val="11"/>
                <c:pt idx="0">
                  <c:v>77.833333333333343</c:v>
                </c:pt>
                <c:pt idx="1">
                  <c:v>77.999999999999986</c:v>
                </c:pt>
                <c:pt idx="2">
                  <c:v>63.666666666666671</c:v>
                </c:pt>
                <c:pt idx="3">
                  <c:v>66.333333333333329</c:v>
                </c:pt>
                <c:pt idx="5">
                  <c:v>58.333333333333336</c:v>
                </c:pt>
                <c:pt idx="6">
                  <c:v>53.333333333333336</c:v>
                </c:pt>
                <c:pt idx="8">
                  <c:v>64.333333333333329</c:v>
                </c:pt>
                <c:pt idx="9">
                  <c:v>70.5</c:v>
                </c:pt>
                <c:pt idx="1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107960"/>
        <c:axId val="490108352"/>
      </c:lineChart>
      <c:catAx>
        <c:axId val="490107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90108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0108352"/>
        <c:scaling>
          <c:orientation val="minMax"/>
          <c:max val="10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Scores</a:t>
                </a:r>
              </a:p>
            </c:rich>
          </c:tx>
          <c:layout>
            <c:manualLayout>
              <c:xMode val="edge"/>
              <c:yMode val="edge"/>
              <c:x val="1.2990744577980386E-2"/>
              <c:y val="0.3892048508996616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490107960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 algn="l">
              <a:defRPr sz="2800">
                <a:solidFill>
                  <a:schemeClr val="tx2"/>
                </a:solidFill>
              </a:defRPr>
            </a:pPr>
            <a:r>
              <a:rPr lang="en-US" sz="3200" dirty="0">
                <a:solidFill>
                  <a:schemeClr val="tx2"/>
                </a:solidFill>
              </a:rPr>
              <a:t>Nine Mental Skills of Successful Athletes</a:t>
            </a:r>
          </a:p>
          <a:p>
            <a:pPr algn="l">
              <a:defRPr sz="2800">
                <a:solidFill>
                  <a:schemeClr val="tx2"/>
                </a:solidFill>
              </a:defRPr>
            </a:pPr>
            <a:r>
              <a:rPr lang="en-US" sz="3200" dirty="0">
                <a:solidFill>
                  <a:schemeClr val="tx2"/>
                </a:solidFill>
              </a:rPr>
              <a:t>Piranha Triathlon </a:t>
            </a:r>
            <a:r>
              <a:rPr lang="en-US" sz="3200" dirty="0" smtClean="0">
                <a:solidFill>
                  <a:schemeClr val="tx2"/>
                </a:solidFill>
              </a:rPr>
              <a:t>Club,</a:t>
            </a:r>
            <a:r>
              <a:rPr lang="en-US" sz="3200" baseline="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June 2015</a:t>
            </a:r>
            <a:endParaRPr lang="en-US" sz="3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0634272689598009"/>
          <c:y val="1.15327451538437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69772528433946"/>
          <c:y val="0.31275147835436234"/>
          <c:w val="0.88639365918097757"/>
          <c:h val="0.42992623814541625"/>
        </c:manualLayout>
      </c:layout>
      <c:lineChart>
        <c:grouping val="standard"/>
        <c:varyColors val="0"/>
        <c:ser>
          <c:idx val="0"/>
          <c:order val="0"/>
          <c:tx>
            <c:v>Initital Assessment</c:v>
          </c:tx>
          <c:spPr>
            <a:ln w="44450">
              <a:solidFill>
                <a:schemeClr val="tx1"/>
              </a:solidFill>
            </a:ln>
          </c:spPr>
          <c:cat>
            <c:strRef>
              <c:f>'Graph Data'!$A$2:$A$12</c:f>
              <c:strCache>
                <c:ptCount val="11"/>
                <c:pt idx="0">
                  <c:v>Attitude</c:v>
                </c:pt>
                <c:pt idx="1">
                  <c:v>Motivation</c:v>
                </c:pt>
                <c:pt idx="2">
                  <c:v>Goals</c:v>
                </c:pt>
                <c:pt idx="3">
                  <c:v>People</c:v>
                </c:pt>
                <c:pt idx="5">
                  <c:v>Self-Talk</c:v>
                </c:pt>
                <c:pt idx="6">
                  <c:v>Imagery</c:v>
                </c:pt>
                <c:pt idx="8">
                  <c:v>Anxiety</c:v>
                </c:pt>
                <c:pt idx="9">
                  <c:v>Emotions</c:v>
                </c:pt>
                <c:pt idx="10">
                  <c:v>Concen.</c:v>
                </c:pt>
              </c:strCache>
            </c:strRef>
          </c:cat>
          <c:val>
            <c:numRef>
              <c:f>'Graph Data'!$B$2:$B$12</c:f>
              <c:numCache>
                <c:formatCode>0</c:formatCode>
                <c:ptCount val="11"/>
                <c:pt idx="0">
                  <c:v>77.833333333333343</c:v>
                </c:pt>
                <c:pt idx="1">
                  <c:v>77.999999999999986</c:v>
                </c:pt>
                <c:pt idx="2">
                  <c:v>63.666666666666671</c:v>
                </c:pt>
                <c:pt idx="3">
                  <c:v>66.333333333333329</c:v>
                </c:pt>
                <c:pt idx="5">
                  <c:v>58.333333333333336</c:v>
                </c:pt>
                <c:pt idx="6">
                  <c:v>53.333333333333336</c:v>
                </c:pt>
                <c:pt idx="8">
                  <c:v>64.333333333333329</c:v>
                </c:pt>
                <c:pt idx="9">
                  <c:v>70.5</c:v>
                </c:pt>
                <c:pt idx="1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948208"/>
        <c:axId val="489639464"/>
      </c:lineChart>
      <c:catAx>
        <c:axId val="48894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489639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9639464"/>
        <c:scaling>
          <c:orientation val="minMax"/>
          <c:max val="10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Scores</a:t>
                </a:r>
              </a:p>
            </c:rich>
          </c:tx>
          <c:layout>
            <c:manualLayout>
              <c:xMode val="edge"/>
              <c:yMode val="edge"/>
              <c:x val="1.2990744577980386E-2"/>
              <c:y val="0.3892048508996616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48894820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 algn="l">
              <a:defRPr sz="2800">
                <a:solidFill>
                  <a:schemeClr val="tx2"/>
                </a:solidFill>
              </a:defRPr>
            </a:pPr>
            <a:r>
              <a:rPr lang="en-US" sz="3200" dirty="0">
                <a:solidFill>
                  <a:schemeClr val="tx2"/>
                </a:solidFill>
              </a:rPr>
              <a:t>Nine Mental Skills of Successful Athletes</a:t>
            </a:r>
          </a:p>
          <a:p>
            <a:pPr algn="l">
              <a:defRPr sz="2800">
                <a:solidFill>
                  <a:schemeClr val="tx2"/>
                </a:solidFill>
              </a:defRPr>
            </a:pPr>
            <a:r>
              <a:rPr lang="en-US" sz="3200" dirty="0">
                <a:solidFill>
                  <a:schemeClr val="tx2"/>
                </a:solidFill>
              </a:rPr>
              <a:t>Piranha Triathlon </a:t>
            </a:r>
            <a:r>
              <a:rPr lang="en-US" sz="3200" dirty="0" smtClean="0">
                <a:solidFill>
                  <a:schemeClr val="tx2"/>
                </a:solidFill>
              </a:rPr>
              <a:t>Club,</a:t>
            </a:r>
            <a:r>
              <a:rPr lang="en-US" sz="3200" baseline="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June 2015</a:t>
            </a:r>
            <a:endParaRPr lang="en-US" sz="3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0634272689598009"/>
          <c:y val="1.15327451538437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69772528433946"/>
          <c:y val="0.31275147835436234"/>
          <c:w val="0.88639365918097757"/>
          <c:h val="0.42992623814541625"/>
        </c:manualLayout>
      </c:layout>
      <c:lineChart>
        <c:grouping val="standard"/>
        <c:varyColors val="0"/>
        <c:ser>
          <c:idx val="0"/>
          <c:order val="0"/>
          <c:tx>
            <c:v>Initital Assessment</c:v>
          </c:tx>
          <c:spPr>
            <a:ln w="44450">
              <a:solidFill>
                <a:schemeClr val="tx1"/>
              </a:solidFill>
            </a:ln>
          </c:spPr>
          <c:cat>
            <c:strRef>
              <c:f>'Graph Data'!$A$2:$A$12</c:f>
              <c:strCache>
                <c:ptCount val="11"/>
                <c:pt idx="0">
                  <c:v>Attitude</c:v>
                </c:pt>
                <c:pt idx="1">
                  <c:v>Motivation</c:v>
                </c:pt>
                <c:pt idx="2">
                  <c:v>Goals</c:v>
                </c:pt>
                <c:pt idx="3">
                  <c:v>People</c:v>
                </c:pt>
                <c:pt idx="5">
                  <c:v>Self-Talk</c:v>
                </c:pt>
                <c:pt idx="6">
                  <c:v>Imagery</c:v>
                </c:pt>
                <c:pt idx="8">
                  <c:v>Anxiety</c:v>
                </c:pt>
                <c:pt idx="9">
                  <c:v>Emotions</c:v>
                </c:pt>
                <c:pt idx="10">
                  <c:v>Concen.</c:v>
                </c:pt>
              </c:strCache>
            </c:strRef>
          </c:cat>
          <c:val>
            <c:numRef>
              <c:f>'Graph Data'!$B$2:$B$12</c:f>
              <c:numCache>
                <c:formatCode>0</c:formatCode>
                <c:ptCount val="11"/>
                <c:pt idx="0">
                  <c:v>77.833333333333343</c:v>
                </c:pt>
                <c:pt idx="1">
                  <c:v>77.999999999999986</c:v>
                </c:pt>
                <c:pt idx="2">
                  <c:v>63.666666666666671</c:v>
                </c:pt>
                <c:pt idx="3">
                  <c:v>66.333333333333329</c:v>
                </c:pt>
                <c:pt idx="5">
                  <c:v>58.333333333333336</c:v>
                </c:pt>
                <c:pt idx="6">
                  <c:v>53.333333333333336</c:v>
                </c:pt>
                <c:pt idx="8">
                  <c:v>64.333333333333329</c:v>
                </c:pt>
                <c:pt idx="9">
                  <c:v>70.5</c:v>
                </c:pt>
                <c:pt idx="1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270664"/>
        <c:axId val="519272624"/>
      </c:lineChart>
      <c:catAx>
        <c:axId val="519270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519272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9272624"/>
        <c:scaling>
          <c:orientation val="minMax"/>
          <c:max val="10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Scores</a:t>
                </a:r>
              </a:p>
            </c:rich>
          </c:tx>
          <c:layout>
            <c:manualLayout>
              <c:xMode val="edge"/>
              <c:yMode val="edge"/>
              <c:x val="1.2990744577980386E-2"/>
              <c:y val="0.3892048508996616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51927066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Intensity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W 1</c:v>
                </c:pt>
                <c:pt idx="1">
                  <c:v>W 2</c:v>
                </c:pt>
                <c:pt idx="2">
                  <c:v>W 3</c:v>
                </c:pt>
                <c:pt idx="3">
                  <c:v>W 4</c:v>
                </c:pt>
                <c:pt idx="4">
                  <c:v>W 5</c:v>
                </c:pt>
                <c:pt idx="5">
                  <c:v>W 6</c:v>
                </c:pt>
                <c:pt idx="6">
                  <c:v>W 7</c:v>
                </c:pt>
                <c:pt idx="7">
                  <c:v>W 8</c:v>
                </c:pt>
                <c:pt idx="8">
                  <c:v>W 9</c:v>
                </c:pt>
                <c:pt idx="9">
                  <c:v>W 10</c:v>
                </c:pt>
                <c:pt idx="10">
                  <c:v>W 11</c:v>
                </c:pt>
                <c:pt idx="11">
                  <c:v>W 12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7</c:v>
                </c:pt>
                <c:pt idx="11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Volume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cat>
            <c:strRef>
              <c:f>Sheet1!$A$2:$A$13</c:f>
              <c:strCache>
                <c:ptCount val="12"/>
                <c:pt idx="0">
                  <c:v>W 1</c:v>
                </c:pt>
                <c:pt idx="1">
                  <c:v>W 2</c:v>
                </c:pt>
                <c:pt idx="2">
                  <c:v>W 3</c:v>
                </c:pt>
                <c:pt idx="3">
                  <c:v>W 4</c:v>
                </c:pt>
                <c:pt idx="4">
                  <c:v>W 5</c:v>
                </c:pt>
                <c:pt idx="5">
                  <c:v>W 6</c:v>
                </c:pt>
                <c:pt idx="6">
                  <c:v>W 7</c:v>
                </c:pt>
                <c:pt idx="7">
                  <c:v>W 8</c:v>
                </c:pt>
                <c:pt idx="8">
                  <c:v>W 9</c:v>
                </c:pt>
                <c:pt idx="9">
                  <c:v>W 10</c:v>
                </c:pt>
                <c:pt idx="10">
                  <c:v>W 11</c:v>
                </c:pt>
                <c:pt idx="11">
                  <c:v>W 12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9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8</c:v>
                </c:pt>
                <c:pt idx="10">
                  <c:v>8</c:v>
                </c:pt>
                <c:pt idx="11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Competition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triangle"/>
            <c:size val="15"/>
            <c:spPr>
              <a:solidFill>
                <a:srgbClr val="FF0000"/>
              </a:solidFill>
            </c:spPr>
          </c:marker>
          <c:cat>
            <c:strRef>
              <c:f>Sheet1!$A$2:$A$13</c:f>
              <c:strCache>
                <c:ptCount val="12"/>
                <c:pt idx="0">
                  <c:v>W 1</c:v>
                </c:pt>
                <c:pt idx="1">
                  <c:v>W 2</c:v>
                </c:pt>
                <c:pt idx="2">
                  <c:v>W 3</c:v>
                </c:pt>
                <c:pt idx="3">
                  <c:v>W 4</c:v>
                </c:pt>
                <c:pt idx="4">
                  <c:v>W 5</c:v>
                </c:pt>
                <c:pt idx="5">
                  <c:v>W 6</c:v>
                </c:pt>
                <c:pt idx="6">
                  <c:v>W 7</c:v>
                </c:pt>
                <c:pt idx="7">
                  <c:v>W 8</c:v>
                </c:pt>
                <c:pt idx="8">
                  <c:v>W 9</c:v>
                </c:pt>
                <c:pt idx="9">
                  <c:v>W 10</c:v>
                </c:pt>
                <c:pt idx="10">
                  <c:v>W 11</c:v>
                </c:pt>
                <c:pt idx="11">
                  <c:v>W 12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5">
                  <c:v>0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793504"/>
        <c:axId val="522784880"/>
      </c:lineChart>
      <c:catAx>
        <c:axId val="52279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22784880"/>
        <c:crosses val="autoZero"/>
        <c:auto val="1"/>
        <c:lblAlgn val="ctr"/>
        <c:lblOffset val="100"/>
        <c:noMultiLvlLbl val="0"/>
      </c:catAx>
      <c:valAx>
        <c:axId val="5227848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22793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 algn="l">
              <a:defRPr sz="2800">
                <a:solidFill>
                  <a:schemeClr val="tx2"/>
                </a:solidFill>
              </a:defRPr>
            </a:pPr>
            <a:r>
              <a:rPr lang="en-US" sz="3200" dirty="0">
                <a:solidFill>
                  <a:schemeClr val="tx2"/>
                </a:solidFill>
              </a:rPr>
              <a:t>Nine Mental Skills of Successful Athletes</a:t>
            </a:r>
          </a:p>
          <a:p>
            <a:pPr algn="l">
              <a:defRPr sz="2800">
                <a:solidFill>
                  <a:schemeClr val="tx2"/>
                </a:solidFill>
              </a:defRPr>
            </a:pPr>
            <a:r>
              <a:rPr lang="en-US" sz="3200" dirty="0">
                <a:solidFill>
                  <a:schemeClr val="tx2"/>
                </a:solidFill>
              </a:rPr>
              <a:t>Piranha Triathlon </a:t>
            </a:r>
            <a:r>
              <a:rPr lang="en-US" sz="3200" dirty="0" smtClean="0">
                <a:solidFill>
                  <a:schemeClr val="tx2"/>
                </a:solidFill>
              </a:rPr>
              <a:t>Club,</a:t>
            </a:r>
            <a:r>
              <a:rPr lang="en-US" sz="3200" baseline="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June 2015</a:t>
            </a:r>
            <a:endParaRPr lang="en-US" sz="3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0634272689598009"/>
          <c:y val="1.15327451538437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69772528433946"/>
          <c:y val="0.31275147835436234"/>
          <c:w val="0.88639365918097757"/>
          <c:h val="0.42992623814541625"/>
        </c:manualLayout>
      </c:layout>
      <c:lineChart>
        <c:grouping val="standard"/>
        <c:varyColors val="0"/>
        <c:ser>
          <c:idx val="0"/>
          <c:order val="0"/>
          <c:tx>
            <c:v>Initital Assessment</c:v>
          </c:tx>
          <c:spPr>
            <a:ln w="44450">
              <a:solidFill>
                <a:schemeClr val="tx1"/>
              </a:solidFill>
            </a:ln>
          </c:spPr>
          <c:cat>
            <c:strRef>
              <c:f>'Graph Data'!$A$2:$A$12</c:f>
              <c:strCache>
                <c:ptCount val="11"/>
                <c:pt idx="0">
                  <c:v>Attitude</c:v>
                </c:pt>
                <c:pt idx="1">
                  <c:v>Motivation</c:v>
                </c:pt>
                <c:pt idx="2">
                  <c:v>Goals</c:v>
                </c:pt>
                <c:pt idx="3">
                  <c:v>People</c:v>
                </c:pt>
                <c:pt idx="5">
                  <c:v>Self-Talk</c:v>
                </c:pt>
                <c:pt idx="6">
                  <c:v>Imagery</c:v>
                </c:pt>
                <c:pt idx="8">
                  <c:v>Anxiety</c:v>
                </c:pt>
                <c:pt idx="9">
                  <c:v>Emotions</c:v>
                </c:pt>
                <c:pt idx="10">
                  <c:v>Concen.</c:v>
                </c:pt>
              </c:strCache>
            </c:strRef>
          </c:cat>
          <c:val>
            <c:numRef>
              <c:f>'Graph Data'!$B$2:$B$12</c:f>
              <c:numCache>
                <c:formatCode>0</c:formatCode>
                <c:ptCount val="11"/>
                <c:pt idx="0">
                  <c:v>77.833333333333343</c:v>
                </c:pt>
                <c:pt idx="1">
                  <c:v>77.999999999999986</c:v>
                </c:pt>
                <c:pt idx="2">
                  <c:v>63.666666666666671</c:v>
                </c:pt>
                <c:pt idx="3">
                  <c:v>66.333333333333329</c:v>
                </c:pt>
                <c:pt idx="5">
                  <c:v>58.333333333333336</c:v>
                </c:pt>
                <c:pt idx="6">
                  <c:v>53.333333333333336</c:v>
                </c:pt>
                <c:pt idx="8">
                  <c:v>64.333333333333329</c:v>
                </c:pt>
                <c:pt idx="9">
                  <c:v>70.5</c:v>
                </c:pt>
                <c:pt idx="1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790368"/>
        <c:axId val="522820552"/>
      </c:lineChart>
      <c:catAx>
        <c:axId val="52279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522820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2820552"/>
        <c:scaling>
          <c:orientation val="minMax"/>
          <c:max val="10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Scores</a:t>
                </a:r>
              </a:p>
            </c:rich>
          </c:tx>
          <c:layout>
            <c:manualLayout>
              <c:xMode val="edge"/>
              <c:yMode val="edge"/>
              <c:x val="1.2990744577980386E-2"/>
              <c:y val="0.3892048508996616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52279036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Intensity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W 1</c:v>
                </c:pt>
                <c:pt idx="1">
                  <c:v>W 2</c:v>
                </c:pt>
                <c:pt idx="2">
                  <c:v>W 3</c:v>
                </c:pt>
                <c:pt idx="3">
                  <c:v>W 4</c:v>
                </c:pt>
                <c:pt idx="4">
                  <c:v>W 5</c:v>
                </c:pt>
                <c:pt idx="5">
                  <c:v>W 6</c:v>
                </c:pt>
                <c:pt idx="6">
                  <c:v>W 7</c:v>
                </c:pt>
                <c:pt idx="7">
                  <c:v>W 8</c:v>
                </c:pt>
                <c:pt idx="8">
                  <c:v>W 9</c:v>
                </c:pt>
                <c:pt idx="9">
                  <c:v>W 10</c:v>
                </c:pt>
                <c:pt idx="10">
                  <c:v>W 11</c:v>
                </c:pt>
                <c:pt idx="11">
                  <c:v>W 12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7</c:v>
                </c:pt>
                <c:pt idx="11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Volume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cat>
            <c:strRef>
              <c:f>Sheet1!$A$2:$A$13</c:f>
              <c:strCache>
                <c:ptCount val="12"/>
                <c:pt idx="0">
                  <c:v>W 1</c:v>
                </c:pt>
                <c:pt idx="1">
                  <c:v>W 2</c:v>
                </c:pt>
                <c:pt idx="2">
                  <c:v>W 3</c:v>
                </c:pt>
                <c:pt idx="3">
                  <c:v>W 4</c:v>
                </c:pt>
                <c:pt idx="4">
                  <c:v>W 5</c:v>
                </c:pt>
                <c:pt idx="5">
                  <c:v>W 6</c:v>
                </c:pt>
                <c:pt idx="6">
                  <c:v>W 7</c:v>
                </c:pt>
                <c:pt idx="7">
                  <c:v>W 8</c:v>
                </c:pt>
                <c:pt idx="8">
                  <c:v>W 9</c:v>
                </c:pt>
                <c:pt idx="9">
                  <c:v>W 10</c:v>
                </c:pt>
                <c:pt idx="10">
                  <c:v>W 11</c:v>
                </c:pt>
                <c:pt idx="11">
                  <c:v>W 12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9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8</c:v>
                </c:pt>
                <c:pt idx="10">
                  <c:v>8</c:v>
                </c:pt>
                <c:pt idx="11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Competition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triangle"/>
            <c:size val="15"/>
            <c:spPr>
              <a:solidFill>
                <a:srgbClr val="FF0000"/>
              </a:solidFill>
            </c:spPr>
          </c:marker>
          <c:cat>
            <c:strRef>
              <c:f>Sheet1!$A$2:$A$13</c:f>
              <c:strCache>
                <c:ptCount val="12"/>
                <c:pt idx="0">
                  <c:v>W 1</c:v>
                </c:pt>
                <c:pt idx="1">
                  <c:v>W 2</c:v>
                </c:pt>
                <c:pt idx="2">
                  <c:v>W 3</c:v>
                </c:pt>
                <c:pt idx="3">
                  <c:v>W 4</c:v>
                </c:pt>
                <c:pt idx="4">
                  <c:v>W 5</c:v>
                </c:pt>
                <c:pt idx="5">
                  <c:v>W 6</c:v>
                </c:pt>
                <c:pt idx="6">
                  <c:v>W 7</c:v>
                </c:pt>
                <c:pt idx="7">
                  <c:v>W 8</c:v>
                </c:pt>
                <c:pt idx="8">
                  <c:v>W 9</c:v>
                </c:pt>
                <c:pt idx="9">
                  <c:v>W 10</c:v>
                </c:pt>
                <c:pt idx="10">
                  <c:v>W 11</c:v>
                </c:pt>
                <c:pt idx="11">
                  <c:v>W 12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5">
                  <c:v>0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4429688"/>
        <c:axId val="564419888"/>
      </c:lineChart>
      <c:catAx>
        <c:axId val="564429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64419888"/>
        <c:crosses val="autoZero"/>
        <c:auto val="1"/>
        <c:lblAlgn val="ctr"/>
        <c:lblOffset val="100"/>
        <c:noMultiLvlLbl val="0"/>
      </c:catAx>
      <c:valAx>
        <c:axId val="5644198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64429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9772528433946"/>
          <c:y val="0.31275147835436234"/>
          <c:w val="0.88639365918097757"/>
          <c:h val="0.42992623814541625"/>
        </c:manualLayout>
      </c:layout>
      <c:lineChart>
        <c:grouping val="standard"/>
        <c:varyColors val="0"/>
        <c:ser>
          <c:idx val="0"/>
          <c:order val="0"/>
          <c:tx>
            <c:v>Initital Assessment</c:v>
          </c:tx>
          <c:spPr>
            <a:ln w="44450">
              <a:solidFill>
                <a:schemeClr val="tx1"/>
              </a:solidFill>
            </a:ln>
          </c:spPr>
          <c:cat>
            <c:strRef>
              <c:f>'Graph Data'!$A$2:$A$12</c:f>
              <c:strCache>
                <c:ptCount val="11"/>
                <c:pt idx="0">
                  <c:v>Attitude</c:v>
                </c:pt>
                <c:pt idx="1">
                  <c:v>Motivation</c:v>
                </c:pt>
                <c:pt idx="2">
                  <c:v>Goals</c:v>
                </c:pt>
                <c:pt idx="3">
                  <c:v>People</c:v>
                </c:pt>
                <c:pt idx="5">
                  <c:v>Self-Talk</c:v>
                </c:pt>
                <c:pt idx="6">
                  <c:v>Imagery</c:v>
                </c:pt>
                <c:pt idx="8">
                  <c:v>Anxiety</c:v>
                </c:pt>
                <c:pt idx="9">
                  <c:v>Emotions</c:v>
                </c:pt>
                <c:pt idx="10">
                  <c:v>Concen.</c:v>
                </c:pt>
              </c:strCache>
            </c:strRef>
          </c:cat>
          <c:val>
            <c:numRef>
              <c:f>'Graph Data'!$B$2:$B$12</c:f>
              <c:numCache>
                <c:formatCode>0</c:formatCode>
                <c:ptCount val="11"/>
                <c:pt idx="0">
                  <c:v>77.833333333333343</c:v>
                </c:pt>
                <c:pt idx="1">
                  <c:v>77.999999999999986</c:v>
                </c:pt>
                <c:pt idx="2">
                  <c:v>63.666666666666671</c:v>
                </c:pt>
                <c:pt idx="3">
                  <c:v>66.333333333333329</c:v>
                </c:pt>
                <c:pt idx="5">
                  <c:v>58.333333333333336</c:v>
                </c:pt>
                <c:pt idx="6">
                  <c:v>53.333333333333336</c:v>
                </c:pt>
                <c:pt idx="8">
                  <c:v>64.333333333333329</c:v>
                </c:pt>
                <c:pt idx="9">
                  <c:v>70.5</c:v>
                </c:pt>
                <c:pt idx="1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109528"/>
        <c:axId val="490109920"/>
      </c:lineChart>
      <c:catAx>
        <c:axId val="490109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9010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0109920"/>
        <c:scaling>
          <c:orientation val="minMax"/>
          <c:max val="10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Scores</a:t>
                </a:r>
              </a:p>
            </c:rich>
          </c:tx>
          <c:layout>
            <c:manualLayout>
              <c:xMode val="edge"/>
              <c:yMode val="edge"/>
              <c:x val="1.2990744577980386E-2"/>
              <c:y val="0.3892048508996616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49010952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9772528433946"/>
          <c:y val="0.31275147835436234"/>
          <c:w val="0.88639365918097757"/>
          <c:h val="0.42992623814541625"/>
        </c:manualLayout>
      </c:layout>
      <c:lineChart>
        <c:grouping val="standard"/>
        <c:varyColors val="0"/>
        <c:ser>
          <c:idx val="0"/>
          <c:order val="0"/>
          <c:tx>
            <c:v>Initital Assessment</c:v>
          </c:tx>
          <c:spPr>
            <a:ln w="44450">
              <a:solidFill>
                <a:schemeClr val="tx1"/>
              </a:solidFill>
            </a:ln>
          </c:spPr>
          <c:cat>
            <c:strRef>
              <c:f>'Graph Data'!$A$2:$A$12</c:f>
              <c:strCache>
                <c:ptCount val="11"/>
                <c:pt idx="0">
                  <c:v>Attitude</c:v>
                </c:pt>
                <c:pt idx="1">
                  <c:v>Motivation</c:v>
                </c:pt>
                <c:pt idx="2">
                  <c:v>Goals</c:v>
                </c:pt>
                <c:pt idx="3">
                  <c:v>People</c:v>
                </c:pt>
                <c:pt idx="5">
                  <c:v>Self-Talk</c:v>
                </c:pt>
                <c:pt idx="6">
                  <c:v>Imagery</c:v>
                </c:pt>
                <c:pt idx="8">
                  <c:v>Anxiety</c:v>
                </c:pt>
                <c:pt idx="9">
                  <c:v>Emotions</c:v>
                </c:pt>
                <c:pt idx="10">
                  <c:v>Concen.</c:v>
                </c:pt>
              </c:strCache>
            </c:strRef>
          </c:cat>
          <c:val>
            <c:numRef>
              <c:f>'Graph Data'!$B$2:$B$12</c:f>
              <c:numCache>
                <c:formatCode>0</c:formatCode>
                <c:ptCount val="11"/>
                <c:pt idx="0">
                  <c:v>77.833333333333343</c:v>
                </c:pt>
                <c:pt idx="1">
                  <c:v>77.999999999999986</c:v>
                </c:pt>
                <c:pt idx="2">
                  <c:v>63.666666666666671</c:v>
                </c:pt>
                <c:pt idx="3">
                  <c:v>66.333333333333329</c:v>
                </c:pt>
                <c:pt idx="5">
                  <c:v>58.333333333333336</c:v>
                </c:pt>
                <c:pt idx="6">
                  <c:v>53.333333333333336</c:v>
                </c:pt>
                <c:pt idx="8">
                  <c:v>64.333333333333329</c:v>
                </c:pt>
                <c:pt idx="9">
                  <c:v>70.5</c:v>
                </c:pt>
                <c:pt idx="1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103648"/>
        <c:axId val="490082480"/>
      </c:lineChart>
      <c:catAx>
        <c:axId val="49010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9008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0082480"/>
        <c:scaling>
          <c:orientation val="minMax"/>
          <c:max val="10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Scores</a:t>
                </a:r>
              </a:p>
            </c:rich>
          </c:tx>
          <c:layout>
            <c:manualLayout>
              <c:xMode val="edge"/>
              <c:yMode val="edge"/>
              <c:x val="1.2990744577980386E-2"/>
              <c:y val="0.3892048508996616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49010364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9772528433946"/>
          <c:y val="0.31275147835436234"/>
          <c:w val="0.88639365918097757"/>
          <c:h val="0.42992623814541625"/>
        </c:manualLayout>
      </c:layout>
      <c:lineChart>
        <c:grouping val="standard"/>
        <c:varyColors val="0"/>
        <c:ser>
          <c:idx val="0"/>
          <c:order val="0"/>
          <c:tx>
            <c:v>Initital Assessment</c:v>
          </c:tx>
          <c:spPr>
            <a:ln w="44450">
              <a:solidFill>
                <a:schemeClr val="tx1"/>
              </a:solidFill>
            </a:ln>
          </c:spPr>
          <c:cat>
            <c:strRef>
              <c:f>'Graph Data'!$A$2:$A$12</c:f>
              <c:strCache>
                <c:ptCount val="11"/>
                <c:pt idx="0">
                  <c:v>Attitude</c:v>
                </c:pt>
                <c:pt idx="1">
                  <c:v>Motivation</c:v>
                </c:pt>
                <c:pt idx="2">
                  <c:v>Goals</c:v>
                </c:pt>
                <c:pt idx="3">
                  <c:v>People</c:v>
                </c:pt>
                <c:pt idx="5">
                  <c:v>Self-Talk</c:v>
                </c:pt>
                <c:pt idx="6">
                  <c:v>Imagery</c:v>
                </c:pt>
                <c:pt idx="8">
                  <c:v>Anxiety</c:v>
                </c:pt>
                <c:pt idx="9">
                  <c:v>Emotions</c:v>
                </c:pt>
                <c:pt idx="10">
                  <c:v>Concen.</c:v>
                </c:pt>
              </c:strCache>
            </c:strRef>
          </c:cat>
          <c:val>
            <c:numRef>
              <c:f>'Graph Data'!$B$2:$B$12</c:f>
              <c:numCache>
                <c:formatCode>0</c:formatCode>
                <c:ptCount val="11"/>
                <c:pt idx="0">
                  <c:v>77.833333333333343</c:v>
                </c:pt>
                <c:pt idx="1">
                  <c:v>77.999999999999986</c:v>
                </c:pt>
                <c:pt idx="2">
                  <c:v>63.666666666666671</c:v>
                </c:pt>
                <c:pt idx="3">
                  <c:v>66.333333333333329</c:v>
                </c:pt>
                <c:pt idx="5">
                  <c:v>58.333333333333336</c:v>
                </c:pt>
                <c:pt idx="6">
                  <c:v>53.333333333333336</c:v>
                </c:pt>
                <c:pt idx="8">
                  <c:v>64.333333333333329</c:v>
                </c:pt>
                <c:pt idx="9">
                  <c:v>70.5</c:v>
                </c:pt>
                <c:pt idx="1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058912"/>
        <c:axId val="493048328"/>
      </c:lineChart>
      <c:catAx>
        <c:axId val="49305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93048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3048328"/>
        <c:scaling>
          <c:orientation val="minMax"/>
          <c:max val="10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Scores</a:t>
                </a:r>
              </a:p>
            </c:rich>
          </c:tx>
          <c:layout>
            <c:manualLayout>
              <c:xMode val="edge"/>
              <c:yMode val="edge"/>
              <c:x val="1.2990744577980386E-2"/>
              <c:y val="0.3892048508996616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49305891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9772528433946"/>
          <c:y val="0.31275147835436234"/>
          <c:w val="0.88639365918097757"/>
          <c:h val="0.42992623814541625"/>
        </c:manualLayout>
      </c:layout>
      <c:lineChart>
        <c:grouping val="standard"/>
        <c:varyColors val="0"/>
        <c:ser>
          <c:idx val="0"/>
          <c:order val="0"/>
          <c:tx>
            <c:v>Initital Assessment</c:v>
          </c:tx>
          <c:spPr>
            <a:ln w="44450">
              <a:solidFill>
                <a:schemeClr val="tx1"/>
              </a:solidFill>
            </a:ln>
          </c:spPr>
          <c:cat>
            <c:strRef>
              <c:f>'Graph Data'!$A$2:$A$12</c:f>
              <c:strCache>
                <c:ptCount val="11"/>
                <c:pt idx="0">
                  <c:v>Attitude</c:v>
                </c:pt>
                <c:pt idx="1">
                  <c:v>Motivation</c:v>
                </c:pt>
                <c:pt idx="2">
                  <c:v>Goals</c:v>
                </c:pt>
                <c:pt idx="3">
                  <c:v>People</c:v>
                </c:pt>
                <c:pt idx="5">
                  <c:v>Self-Talk</c:v>
                </c:pt>
                <c:pt idx="6">
                  <c:v>Imagery</c:v>
                </c:pt>
                <c:pt idx="8">
                  <c:v>Anxiety</c:v>
                </c:pt>
                <c:pt idx="9">
                  <c:v>Emotions</c:v>
                </c:pt>
                <c:pt idx="10">
                  <c:v>Concen.</c:v>
                </c:pt>
              </c:strCache>
            </c:strRef>
          </c:cat>
          <c:val>
            <c:numRef>
              <c:f>'Graph Data'!$B$2:$B$12</c:f>
              <c:numCache>
                <c:formatCode>0</c:formatCode>
                <c:ptCount val="11"/>
                <c:pt idx="0">
                  <c:v>77.833333333333343</c:v>
                </c:pt>
                <c:pt idx="1">
                  <c:v>77.999999999999986</c:v>
                </c:pt>
                <c:pt idx="2">
                  <c:v>63.666666666666671</c:v>
                </c:pt>
                <c:pt idx="3">
                  <c:v>66.333333333333329</c:v>
                </c:pt>
                <c:pt idx="5">
                  <c:v>58.333333333333336</c:v>
                </c:pt>
                <c:pt idx="6">
                  <c:v>53.333333333333336</c:v>
                </c:pt>
                <c:pt idx="8">
                  <c:v>64.333333333333329</c:v>
                </c:pt>
                <c:pt idx="9">
                  <c:v>70.5</c:v>
                </c:pt>
                <c:pt idx="1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051072"/>
        <c:axId val="493052640"/>
      </c:lineChart>
      <c:catAx>
        <c:axId val="49305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93052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3052640"/>
        <c:scaling>
          <c:orientation val="minMax"/>
          <c:max val="10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Scores</a:t>
                </a:r>
              </a:p>
            </c:rich>
          </c:tx>
          <c:layout>
            <c:manualLayout>
              <c:xMode val="edge"/>
              <c:yMode val="edge"/>
              <c:x val="1.2990744577980386E-2"/>
              <c:y val="0.3892048508996616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49305107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9772528433946"/>
          <c:y val="0.31275147835436234"/>
          <c:w val="0.88639365918097757"/>
          <c:h val="0.42992623814541625"/>
        </c:manualLayout>
      </c:layout>
      <c:lineChart>
        <c:grouping val="standard"/>
        <c:varyColors val="0"/>
        <c:ser>
          <c:idx val="0"/>
          <c:order val="0"/>
          <c:tx>
            <c:v>Initital Assessment</c:v>
          </c:tx>
          <c:spPr>
            <a:ln w="44450">
              <a:solidFill>
                <a:schemeClr val="tx1"/>
              </a:solidFill>
            </a:ln>
          </c:spPr>
          <c:cat>
            <c:strRef>
              <c:f>'Graph Data'!$A$2:$A$12</c:f>
              <c:strCache>
                <c:ptCount val="11"/>
                <c:pt idx="0">
                  <c:v>Attitude</c:v>
                </c:pt>
                <c:pt idx="1">
                  <c:v>Motivation</c:v>
                </c:pt>
                <c:pt idx="2">
                  <c:v>Goals</c:v>
                </c:pt>
                <c:pt idx="3">
                  <c:v>People</c:v>
                </c:pt>
                <c:pt idx="5">
                  <c:v>Self-Talk</c:v>
                </c:pt>
                <c:pt idx="6">
                  <c:v>Imagery</c:v>
                </c:pt>
                <c:pt idx="8">
                  <c:v>Anxiety</c:v>
                </c:pt>
                <c:pt idx="9">
                  <c:v>Emotions</c:v>
                </c:pt>
                <c:pt idx="10">
                  <c:v>Concen.</c:v>
                </c:pt>
              </c:strCache>
            </c:strRef>
          </c:cat>
          <c:val>
            <c:numRef>
              <c:f>'Graph Data'!$B$2:$B$12</c:f>
              <c:numCache>
                <c:formatCode>0</c:formatCode>
                <c:ptCount val="11"/>
                <c:pt idx="0">
                  <c:v>77.833333333333343</c:v>
                </c:pt>
                <c:pt idx="1">
                  <c:v>77.999999999999986</c:v>
                </c:pt>
                <c:pt idx="2">
                  <c:v>63.666666666666671</c:v>
                </c:pt>
                <c:pt idx="3">
                  <c:v>66.333333333333329</c:v>
                </c:pt>
                <c:pt idx="5">
                  <c:v>58.333333333333336</c:v>
                </c:pt>
                <c:pt idx="6">
                  <c:v>53.333333333333336</c:v>
                </c:pt>
                <c:pt idx="8">
                  <c:v>64.333333333333329</c:v>
                </c:pt>
                <c:pt idx="9">
                  <c:v>70.5</c:v>
                </c:pt>
                <c:pt idx="1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054600"/>
        <c:axId val="493053816"/>
      </c:lineChart>
      <c:catAx>
        <c:axId val="493054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93053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3053816"/>
        <c:scaling>
          <c:orientation val="minMax"/>
          <c:max val="10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r>
                  <a:rPr lang="en-US" sz="1600">
                    <a:solidFill>
                      <a:schemeClr val="tx2"/>
                    </a:solidFill>
                  </a:rPr>
                  <a:t>Percentage Scores</a:t>
                </a:r>
              </a:p>
            </c:rich>
          </c:tx>
          <c:layout>
            <c:manualLayout>
              <c:xMode val="edge"/>
              <c:yMode val="edge"/>
              <c:x val="1.2990744577980386E-2"/>
              <c:y val="0.3892048508996616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493054600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9772528433946"/>
          <c:y val="0.31275147835436234"/>
          <c:w val="0.88639365918097757"/>
          <c:h val="0.42992623814541625"/>
        </c:manualLayout>
      </c:layout>
      <c:lineChart>
        <c:grouping val="standard"/>
        <c:varyColors val="0"/>
        <c:ser>
          <c:idx val="0"/>
          <c:order val="0"/>
          <c:tx>
            <c:v>Initital Assessment</c:v>
          </c:tx>
          <c:spPr>
            <a:ln w="44450">
              <a:solidFill>
                <a:schemeClr val="tx1"/>
              </a:solidFill>
            </a:ln>
          </c:spPr>
          <c:cat>
            <c:strRef>
              <c:f>'Graph Data'!$A$2:$A$12</c:f>
              <c:strCache>
                <c:ptCount val="11"/>
                <c:pt idx="0">
                  <c:v>Attitude</c:v>
                </c:pt>
                <c:pt idx="1">
                  <c:v>Motivation</c:v>
                </c:pt>
                <c:pt idx="2">
                  <c:v>Goals</c:v>
                </c:pt>
                <c:pt idx="3">
                  <c:v>People</c:v>
                </c:pt>
                <c:pt idx="5">
                  <c:v>Self-Talk</c:v>
                </c:pt>
                <c:pt idx="6">
                  <c:v>Imagery</c:v>
                </c:pt>
                <c:pt idx="8">
                  <c:v>Anxiety</c:v>
                </c:pt>
                <c:pt idx="9">
                  <c:v>Emotions</c:v>
                </c:pt>
                <c:pt idx="10">
                  <c:v>Concen.</c:v>
                </c:pt>
              </c:strCache>
            </c:strRef>
          </c:cat>
          <c:val>
            <c:numRef>
              <c:f>'Graph Data'!$B$2:$B$12</c:f>
              <c:numCache>
                <c:formatCode>0</c:formatCode>
                <c:ptCount val="11"/>
                <c:pt idx="0">
                  <c:v>77.833333333333343</c:v>
                </c:pt>
                <c:pt idx="1">
                  <c:v>77.999999999999986</c:v>
                </c:pt>
                <c:pt idx="2">
                  <c:v>63.666666666666671</c:v>
                </c:pt>
                <c:pt idx="3">
                  <c:v>66.333333333333329</c:v>
                </c:pt>
                <c:pt idx="5">
                  <c:v>58.333333333333336</c:v>
                </c:pt>
                <c:pt idx="6">
                  <c:v>53.333333333333336</c:v>
                </c:pt>
                <c:pt idx="8">
                  <c:v>64.333333333333329</c:v>
                </c:pt>
                <c:pt idx="9">
                  <c:v>70.5</c:v>
                </c:pt>
                <c:pt idx="1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484544"/>
        <c:axId val="496456320"/>
      </c:lineChart>
      <c:catAx>
        <c:axId val="49648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96456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6456320"/>
        <c:scaling>
          <c:orientation val="minMax"/>
          <c:max val="10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Scores</a:t>
                </a:r>
              </a:p>
            </c:rich>
          </c:tx>
          <c:layout>
            <c:manualLayout>
              <c:xMode val="edge"/>
              <c:yMode val="edge"/>
              <c:x val="1.2990744577980386E-2"/>
              <c:y val="0.3892048508996616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49648454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9772528433946"/>
          <c:y val="0.31275147835436234"/>
          <c:w val="0.88639365918097757"/>
          <c:h val="0.42992623814541625"/>
        </c:manualLayout>
      </c:layout>
      <c:lineChart>
        <c:grouping val="standard"/>
        <c:varyColors val="0"/>
        <c:ser>
          <c:idx val="0"/>
          <c:order val="0"/>
          <c:tx>
            <c:v>Initital Assessment</c:v>
          </c:tx>
          <c:spPr>
            <a:ln w="44450">
              <a:solidFill>
                <a:schemeClr val="tx1"/>
              </a:solidFill>
            </a:ln>
          </c:spPr>
          <c:cat>
            <c:strRef>
              <c:f>'Graph Data'!$A$2:$A$12</c:f>
              <c:strCache>
                <c:ptCount val="11"/>
                <c:pt idx="0">
                  <c:v>Attitude</c:v>
                </c:pt>
                <c:pt idx="1">
                  <c:v>Motivation</c:v>
                </c:pt>
                <c:pt idx="2">
                  <c:v>Goals</c:v>
                </c:pt>
                <c:pt idx="3">
                  <c:v>People</c:v>
                </c:pt>
                <c:pt idx="5">
                  <c:v>Self-Talk</c:v>
                </c:pt>
                <c:pt idx="6">
                  <c:v>Imagery</c:v>
                </c:pt>
                <c:pt idx="8">
                  <c:v>Anxiety</c:v>
                </c:pt>
                <c:pt idx="9">
                  <c:v>Emotions</c:v>
                </c:pt>
                <c:pt idx="10">
                  <c:v>Concen.</c:v>
                </c:pt>
              </c:strCache>
            </c:strRef>
          </c:cat>
          <c:val>
            <c:numRef>
              <c:f>'Graph Data'!$B$2:$B$12</c:f>
              <c:numCache>
                <c:formatCode>0</c:formatCode>
                <c:ptCount val="11"/>
                <c:pt idx="0">
                  <c:v>77.833333333333343</c:v>
                </c:pt>
                <c:pt idx="1">
                  <c:v>77.999999999999986</c:v>
                </c:pt>
                <c:pt idx="2">
                  <c:v>63.666666666666671</c:v>
                </c:pt>
                <c:pt idx="3">
                  <c:v>66.333333333333329</c:v>
                </c:pt>
                <c:pt idx="5">
                  <c:v>58.333333333333336</c:v>
                </c:pt>
                <c:pt idx="6">
                  <c:v>53.333333333333336</c:v>
                </c:pt>
                <c:pt idx="8">
                  <c:v>64.333333333333329</c:v>
                </c:pt>
                <c:pt idx="9">
                  <c:v>70.5</c:v>
                </c:pt>
                <c:pt idx="1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461808"/>
        <c:axId val="496464944"/>
      </c:lineChart>
      <c:catAx>
        <c:axId val="49646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96464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6464944"/>
        <c:scaling>
          <c:orientation val="minMax"/>
          <c:max val="10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Scores</a:t>
                </a:r>
              </a:p>
            </c:rich>
          </c:tx>
          <c:layout>
            <c:manualLayout>
              <c:xMode val="edge"/>
              <c:yMode val="edge"/>
              <c:x val="1.2990744577980386E-2"/>
              <c:y val="0.3892048508996616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49646180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9772528433946"/>
          <c:y val="0.31275147835436234"/>
          <c:w val="0.88639365918097757"/>
          <c:h val="0.42992623814541625"/>
        </c:manualLayout>
      </c:layout>
      <c:lineChart>
        <c:grouping val="standard"/>
        <c:varyColors val="0"/>
        <c:ser>
          <c:idx val="0"/>
          <c:order val="0"/>
          <c:tx>
            <c:v>Initital Assessment</c:v>
          </c:tx>
          <c:spPr>
            <a:ln w="44450">
              <a:solidFill>
                <a:schemeClr val="tx1"/>
              </a:solidFill>
            </a:ln>
          </c:spPr>
          <c:cat>
            <c:strRef>
              <c:f>'Graph Data'!$A$2:$A$12</c:f>
              <c:strCache>
                <c:ptCount val="11"/>
                <c:pt idx="0">
                  <c:v>Attitude</c:v>
                </c:pt>
                <c:pt idx="1">
                  <c:v>Motivation</c:v>
                </c:pt>
                <c:pt idx="2">
                  <c:v>Goals</c:v>
                </c:pt>
                <c:pt idx="3">
                  <c:v>People</c:v>
                </c:pt>
                <c:pt idx="5">
                  <c:v>Self-Talk</c:v>
                </c:pt>
                <c:pt idx="6">
                  <c:v>Imagery</c:v>
                </c:pt>
                <c:pt idx="8">
                  <c:v>Anxiety</c:v>
                </c:pt>
                <c:pt idx="9">
                  <c:v>Emotions</c:v>
                </c:pt>
                <c:pt idx="10">
                  <c:v>Concen.</c:v>
                </c:pt>
              </c:strCache>
            </c:strRef>
          </c:cat>
          <c:val>
            <c:numRef>
              <c:f>'Graph Data'!$B$2:$B$12</c:f>
              <c:numCache>
                <c:formatCode>0</c:formatCode>
                <c:ptCount val="11"/>
                <c:pt idx="0">
                  <c:v>77.833333333333343</c:v>
                </c:pt>
                <c:pt idx="1">
                  <c:v>77.999999999999986</c:v>
                </c:pt>
                <c:pt idx="2">
                  <c:v>63.666666666666671</c:v>
                </c:pt>
                <c:pt idx="3">
                  <c:v>66.333333333333329</c:v>
                </c:pt>
                <c:pt idx="5">
                  <c:v>58.333333333333336</c:v>
                </c:pt>
                <c:pt idx="6">
                  <c:v>53.333333333333336</c:v>
                </c:pt>
                <c:pt idx="8">
                  <c:v>64.333333333333329</c:v>
                </c:pt>
                <c:pt idx="9">
                  <c:v>70.5</c:v>
                </c:pt>
                <c:pt idx="1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067472"/>
        <c:axId val="494069824"/>
      </c:lineChart>
      <c:catAx>
        <c:axId val="49406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94069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4069824"/>
        <c:scaling>
          <c:orientation val="minMax"/>
          <c:max val="10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Scores</a:t>
                </a:r>
              </a:p>
            </c:rich>
          </c:tx>
          <c:layout>
            <c:manualLayout>
              <c:xMode val="edge"/>
              <c:yMode val="edge"/>
              <c:x val="1.2990744577980386E-2"/>
              <c:y val="0.3892048508996616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49406747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CE2038-65AE-4961-AB97-308E7BC7F593}" type="presOf" srcId="{0F586259-3CA4-43C0-8F38-F32DDCF90CA3}" destId="{660BC76B-D459-40F8-B8C9-AAED627ECC37}" srcOrd="0" destOrd="0" presId="urn:microsoft.com/office/officeart/2005/8/layout/chevron1"/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7FBDDF6B-035D-4CE5-86B8-B68AFA6C8C2E}" type="presOf" srcId="{B10996AC-546A-45CA-8754-9C8E3245EDA6}" destId="{7F7C9251-0234-48E9-810D-D87803872AAF}" srcOrd="0" destOrd="0" presId="urn:microsoft.com/office/officeart/2005/8/layout/chevron1"/>
    <dgm:cxn modelId="{47326C4F-BA4D-4176-A6FA-72281C92AA91}" type="presOf" srcId="{1B776507-8227-4E6D-8684-B6A204111385}" destId="{009FDFA2-46B3-47B2-8000-F38DE1D43017}" srcOrd="0" destOrd="0" presId="urn:microsoft.com/office/officeart/2005/8/layout/chevron1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DFECA03B-80D5-4D42-A40A-9BF89AD390C9}" type="presOf" srcId="{8059A13B-8E50-4555-8A18-3F0B1105B86D}" destId="{0480CB48-AD7A-418D-A12A-738F5971307C}" srcOrd="0" destOrd="0" presId="urn:microsoft.com/office/officeart/2005/8/layout/chevron1"/>
    <dgm:cxn modelId="{91392E35-C472-4EC2-839C-C28E48ADB4AB}" type="presOf" srcId="{9CF07938-3365-4729-8DE7-C4AB3D70FF36}" destId="{7DE20FED-8C9E-4A5E-AD11-E2889A439FA1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365AC1DE-1B60-43B4-945E-87B311591EB7}" type="presOf" srcId="{2983A860-F14E-4447-876F-F0D753656C83}" destId="{6AE8344C-808A-493C-88C5-92068E43A522}" srcOrd="0" destOrd="0" presId="urn:microsoft.com/office/officeart/2005/8/layout/chevron1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0DF5F26D-6B76-48DF-B864-2A09795CCFF3}" type="presOf" srcId="{7925A1A6-4611-437F-9FEC-24C1B06D4A79}" destId="{0E3F200F-D45B-4517-91BF-0714AFD9C824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A449A609-F871-48D8-92A0-BAC771C72B45}" type="presOf" srcId="{5275D811-1526-4DC3-AF85-9A98D5CE1628}" destId="{22931519-E80A-4459-9E06-4AE8ECA0C767}" srcOrd="0" destOrd="0" presId="urn:microsoft.com/office/officeart/2005/8/layout/chevron1"/>
    <dgm:cxn modelId="{21CAE9C0-3E98-45D9-8300-8221E8B661E1}" type="presParOf" srcId="{009FDFA2-46B3-47B2-8000-F38DE1D43017}" destId="{7F7C9251-0234-48E9-810D-D87803872AAF}" srcOrd="0" destOrd="0" presId="urn:microsoft.com/office/officeart/2005/8/layout/chevron1"/>
    <dgm:cxn modelId="{930B4E3A-F752-4A43-AB54-4704255F5818}" type="presParOf" srcId="{009FDFA2-46B3-47B2-8000-F38DE1D43017}" destId="{F4DACA6C-B759-46D4-BA4E-DD3981AA179E}" srcOrd="1" destOrd="0" presId="urn:microsoft.com/office/officeart/2005/8/layout/chevron1"/>
    <dgm:cxn modelId="{D2B93B41-6199-4574-9321-3D77E80D479F}" type="presParOf" srcId="{009FDFA2-46B3-47B2-8000-F38DE1D43017}" destId="{6AE8344C-808A-493C-88C5-92068E43A522}" srcOrd="2" destOrd="0" presId="urn:microsoft.com/office/officeart/2005/8/layout/chevron1"/>
    <dgm:cxn modelId="{06299A9E-DD6B-4A8D-B7DA-BE8D218F1B08}" type="presParOf" srcId="{009FDFA2-46B3-47B2-8000-F38DE1D43017}" destId="{75349B76-D8DF-41CA-9BBC-9B8F44734977}" srcOrd="3" destOrd="0" presId="urn:microsoft.com/office/officeart/2005/8/layout/chevron1"/>
    <dgm:cxn modelId="{BF347CC4-639C-4705-BCC1-812ED4AA3EC5}" type="presParOf" srcId="{009FDFA2-46B3-47B2-8000-F38DE1D43017}" destId="{0E3F200F-D45B-4517-91BF-0714AFD9C824}" srcOrd="4" destOrd="0" presId="urn:microsoft.com/office/officeart/2005/8/layout/chevron1"/>
    <dgm:cxn modelId="{AE2E52D7-A79C-4613-9422-A5E004518AAB}" type="presParOf" srcId="{009FDFA2-46B3-47B2-8000-F38DE1D43017}" destId="{90D79433-1E9A-454B-B19D-89BFF5A8ACC3}" srcOrd="5" destOrd="0" presId="urn:microsoft.com/office/officeart/2005/8/layout/chevron1"/>
    <dgm:cxn modelId="{5C826FC3-C6B2-4177-A05B-E00BD8B8755D}" type="presParOf" srcId="{009FDFA2-46B3-47B2-8000-F38DE1D43017}" destId="{660BC76B-D459-40F8-B8C9-AAED627ECC37}" srcOrd="6" destOrd="0" presId="urn:microsoft.com/office/officeart/2005/8/layout/chevron1"/>
    <dgm:cxn modelId="{52564B3B-6619-4093-969F-E79A4CABA481}" type="presParOf" srcId="{009FDFA2-46B3-47B2-8000-F38DE1D43017}" destId="{F49DCC21-604C-4155-8E99-64FD8CBD645D}" srcOrd="7" destOrd="0" presId="urn:microsoft.com/office/officeart/2005/8/layout/chevron1"/>
    <dgm:cxn modelId="{18842BA3-A578-4D43-85DE-1A47F8208BF1}" type="presParOf" srcId="{009FDFA2-46B3-47B2-8000-F38DE1D43017}" destId="{0480CB48-AD7A-418D-A12A-738F5971307C}" srcOrd="8" destOrd="0" presId="urn:microsoft.com/office/officeart/2005/8/layout/chevron1"/>
    <dgm:cxn modelId="{03B1B91D-9B35-4D88-B940-4837095995AC}" type="presParOf" srcId="{009FDFA2-46B3-47B2-8000-F38DE1D43017}" destId="{591DCA51-0D59-4E1D-B9E2-DC6EEE632803}" srcOrd="9" destOrd="0" presId="urn:microsoft.com/office/officeart/2005/8/layout/chevron1"/>
    <dgm:cxn modelId="{380FF91D-421E-450D-BF6F-711EB153E68A}" type="presParOf" srcId="{009FDFA2-46B3-47B2-8000-F38DE1D43017}" destId="{22931519-E80A-4459-9E06-4AE8ECA0C767}" srcOrd="10" destOrd="0" presId="urn:microsoft.com/office/officeart/2005/8/layout/chevron1"/>
    <dgm:cxn modelId="{2D1E3341-2A50-44EE-AC42-A36370F36044}" type="presParOf" srcId="{009FDFA2-46B3-47B2-8000-F38DE1D43017}" destId="{F80628BF-85B8-4E57-BE43-95C988DB0C5D}" srcOrd="11" destOrd="0" presId="urn:microsoft.com/office/officeart/2005/8/layout/chevron1"/>
    <dgm:cxn modelId="{39BDBAF5-5D4B-49B2-A184-BB5C91AD520B}" type="presParOf" srcId="{009FDFA2-46B3-47B2-8000-F38DE1D43017}" destId="{7DE20FED-8C9E-4A5E-AD11-E2889A439FA1}" srcOrd="12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7E9E9726-40A1-47E0-8E9A-F88858648011}" type="presOf" srcId="{2983A860-F14E-4447-876F-F0D753656C83}" destId="{6AE8344C-808A-493C-88C5-92068E43A522}" srcOrd="0" destOrd="0" presId="urn:microsoft.com/office/officeart/2005/8/layout/chevron1"/>
    <dgm:cxn modelId="{8549058F-E871-4C25-A7B0-473EB10992F6}" type="presOf" srcId="{1B776507-8227-4E6D-8684-B6A204111385}" destId="{009FDFA2-46B3-47B2-8000-F38DE1D43017}" srcOrd="0" destOrd="0" presId="urn:microsoft.com/office/officeart/2005/8/layout/chevron1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BB31AFFB-F07C-4A27-938F-1B94D8BC400B}" type="presOf" srcId="{8059A13B-8E50-4555-8A18-3F0B1105B86D}" destId="{0480CB48-AD7A-418D-A12A-738F5971307C}" srcOrd="0" destOrd="0" presId="urn:microsoft.com/office/officeart/2005/8/layout/chevron1"/>
    <dgm:cxn modelId="{078D1470-254F-40B0-8257-3915CDB57CBA}" type="presOf" srcId="{7925A1A6-4611-437F-9FEC-24C1B06D4A79}" destId="{0E3F200F-D45B-4517-91BF-0714AFD9C824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7E261694-6A92-44B8-8F89-79C296FF5AB2}" type="presOf" srcId="{5275D811-1526-4DC3-AF85-9A98D5CE1628}" destId="{22931519-E80A-4459-9E06-4AE8ECA0C767}" srcOrd="0" destOrd="0" presId="urn:microsoft.com/office/officeart/2005/8/layout/chevron1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05AD23DA-1E9F-4681-B618-B74D5EE1CCF1}" type="presOf" srcId="{9CF07938-3365-4729-8DE7-C4AB3D70FF36}" destId="{7DE20FED-8C9E-4A5E-AD11-E2889A439FA1}" srcOrd="0" destOrd="0" presId="urn:microsoft.com/office/officeart/2005/8/layout/chevron1"/>
    <dgm:cxn modelId="{2889D83A-5B38-4265-9547-72CE7626C575}" type="presOf" srcId="{0F586259-3CA4-43C0-8F38-F32DDCF90CA3}" destId="{660BC76B-D459-40F8-B8C9-AAED627ECC37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7B99BB37-7872-43F0-9C41-A09726EC8A37}" type="presOf" srcId="{B10996AC-546A-45CA-8754-9C8E3245EDA6}" destId="{7F7C9251-0234-48E9-810D-D87803872AAF}" srcOrd="0" destOrd="0" presId="urn:microsoft.com/office/officeart/2005/8/layout/chevron1"/>
    <dgm:cxn modelId="{B55EFF5E-157E-4455-AB9A-18DE610900CD}" type="presParOf" srcId="{009FDFA2-46B3-47B2-8000-F38DE1D43017}" destId="{7F7C9251-0234-48E9-810D-D87803872AAF}" srcOrd="0" destOrd="0" presId="urn:microsoft.com/office/officeart/2005/8/layout/chevron1"/>
    <dgm:cxn modelId="{4298DD37-9D6A-4FB5-900A-AF9DDB8C8162}" type="presParOf" srcId="{009FDFA2-46B3-47B2-8000-F38DE1D43017}" destId="{F4DACA6C-B759-46D4-BA4E-DD3981AA179E}" srcOrd="1" destOrd="0" presId="urn:microsoft.com/office/officeart/2005/8/layout/chevron1"/>
    <dgm:cxn modelId="{8D219181-83E2-4251-A8F9-F41E4AD1CCB3}" type="presParOf" srcId="{009FDFA2-46B3-47B2-8000-F38DE1D43017}" destId="{6AE8344C-808A-493C-88C5-92068E43A522}" srcOrd="2" destOrd="0" presId="urn:microsoft.com/office/officeart/2005/8/layout/chevron1"/>
    <dgm:cxn modelId="{322F85E6-6461-43E1-8E63-BDB5BDF7E3E6}" type="presParOf" srcId="{009FDFA2-46B3-47B2-8000-F38DE1D43017}" destId="{75349B76-D8DF-41CA-9BBC-9B8F44734977}" srcOrd="3" destOrd="0" presId="urn:microsoft.com/office/officeart/2005/8/layout/chevron1"/>
    <dgm:cxn modelId="{6D19A77B-B6BE-4406-B3FF-36240AA2C76A}" type="presParOf" srcId="{009FDFA2-46B3-47B2-8000-F38DE1D43017}" destId="{0E3F200F-D45B-4517-91BF-0714AFD9C824}" srcOrd="4" destOrd="0" presId="urn:microsoft.com/office/officeart/2005/8/layout/chevron1"/>
    <dgm:cxn modelId="{D27908A3-FF78-4256-B157-D65B852CCBE1}" type="presParOf" srcId="{009FDFA2-46B3-47B2-8000-F38DE1D43017}" destId="{90D79433-1E9A-454B-B19D-89BFF5A8ACC3}" srcOrd="5" destOrd="0" presId="urn:microsoft.com/office/officeart/2005/8/layout/chevron1"/>
    <dgm:cxn modelId="{20D4C832-0799-4C25-B697-C723821BD557}" type="presParOf" srcId="{009FDFA2-46B3-47B2-8000-F38DE1D43017}" destId="{660BC76B-D459-40F8-B8C9-AAED627ECC37}" srcOrd="6" destOrd="0" presId="urn:microsoft.com/office/officeart/2005/8/layout/chevron1"/>
    <dgm:cxn modelId="{3961B4CA-B560-45EB-BD92-6BAA4050FFCC}" type="presParOf" srcId="{009FDFA2-46B3-47B2-8000-F38DE1D43017}" destId="{F49DCC21-604C-4155-8E99-64FD8CBD645D}" srcOrd="7" destOrd="0" presId="urn:microsoft.com/office/officeart/2005/8/layout/chevron1"/>
    <dgm:cxn modelId="{27123F2E-6835-4D8D-8585-9F91D7DAA636}" type="presParOf" srcId="{009FDFA2-46B3-47B2-8000-F38DE1D43017}" destId="{0480CB48-AD7A-418D-A12A-738F5971307C}" srcOrd="8" destOrd="0" presId="urn:microsoft.com/office/officeart/2005/8/layout/chevron1"/>
    <dgm:cxn modelId="{B2276406-3FD7-4A3B-A7DB-79F5CEFD349F}" type="presParOf" srcId="{009FDFA2-46B3-47B2-8000-F38DE1D43017}" destId="{591DCA51-0D59-4E1D-B9E2-DC6EEE632803}" srcOrd="9" destOrd="0" presId="urn:microsoft.com/office/officeart/2005/8/layout/chevron1"/>
    <dgm:cxn modelId="{0C37B97B-D67F-4DD4-870F-EEF600FF51EA}" type="presParOf" srcId="{009FDFA2-46B3-47B2-8000-F38DE1D43017}" destId="{22931519-E80A-4459-9E06-4AE8ECA0C767}" srcOrd="10" destOrd="0" presId="urn:microsoft.com/office/officeart/2005/8/layout/chevron1"/>
    <dgm:cxn modelId="{0F3267A2-3130-4515-8C8F-B786C25E2964}" type="presParOf" srcId="{009FDFA2-46B3-47B2-8000-F38DE1D43017}" destId="{F80628BF-85B8-4E57-BE43-95C988DB0C5D}" srcOrd="11" destOrd="0" presId="urn:microsoft.com/office/officeart/2005/8/layout/chevron1"/>
    <dgm:cxn modelId="{1635C3BF-1D1F-4A82-91FA-131C85302106}" type="presParOf" srcId="{009FDFA2-46B3-47B2-8000-F38DE1D43017}" destId="{7DE20FED-8C9E-4A5E-AD11-E2889A439FA1}" srcOrd="12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159E67-C851-4A87-AA25-6CE4ABB5F4F8}" type="presOf" srcId="{7925A1A6-4611-437F-9FEC-24C1B06D4A79}" destId="{0E3F200F-D45B-4517-91BF-0714AFD9C824}" srcOrd="0" destOrd="0" presId="urn:microsoft.com/office/officeart/2005/8/layout/chevron1"/>
    <dgm:cxn modelId="{4C7F729E-AFEB-4A66-A35C-3FD300997899}" type="presOf" srcId="{2983A860-F14E-4447-876F-F0D753656C83}" destId="{6AE8344C-808A-493C-88C5-92068E43A522}" srcOrd="0" destOrd="0" presId="urn:microsoft.com/office/officeart/2005/8/layout/chevron1"/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B96616DF-2016-4884-9CB5-59566B79220B}" type="presOf" srcId="{1B776507-8227-4E6D-8684-B6A204111385}" destId="{009FDFA2-46B3-47B2-8000-F38DE1D43017}" srcOrd="0" destOrd="0" presId="urn:microsoft.com/office/officeart/2005/8/layout/chevron1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F290E068-5D0A-4F30-8F27-FC0C8B419CCF}" type="presOf" srcId="{B10996AC-546A-45CA-8754-9C8E3245EDA6}" destId="{7F7C9251-0234-48E9-810D-D87803872AAF}" srcOrd="0" destOrd="0" presId="urn:microsoft.com/office/officeart/2005/8/layout/chevron1"/>
    <dgm:cxn modelId="{1FA2654D-D8FE-43BD-9896-A47B42599DC0}" type="presOf" srcId="{0F586259-3CA4-43C0-8F38-F32DDCF90CA3}" destId="{660BC76B-D459-40F8-B8C9-AAED627ECC37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E3013085-10B6-4D80-8440-A4416D5C95FA}" type="presOf" srcId="{8059A13B-8E50-4555-8A18-3F0B1105B86D}" destId="{0480CB48-AD7A-418D-A12A-738F5971307C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9D420D44-62A9-47FC-A0F4-4F676B7DF71F}" type="presOf" srcId="{9CF07938-3365-4729-8DE7-C4AB3D70FF36}" destId="{7DE20FED-8C9E-4A5E-AD11-E2889A439FA1}" srcOrd="0" destOrd="0" presId="urn:microsoft.com/office/officeart/2005/8/layout/chevron1"/>
    <dgm:cxn modelId="{152FB72C-6841-48EC-A10C-BE4817971270}" type="presOf" srcId="{5275D811-1526-4DC3-AF85-9A98D5CE1628}" destId="{22931519-E80A-4459-9E06-4AE8ECA0C767}" srcOrd="0" destOrd="0" presId="urn:microsoft.com/office/officeart/2005/8/layout/chevron1"/>
    <dgm:cxn modelId="{32D178FD-B936-454B-9BD8-B88A537D2C81}" type="presParOf" srcId="{009FDFA2-46B3-47B2-8000-F38DE1D43017}" destId="{7F7C9251-0234-48E9-810D-D87803872AAF}" srcOrd="0" destOrd="0" presId="urn:microsoft.com/office/officeart/2005/8/layout/chevron1"/>
    <dgm:cxn modelId="{ACD3B3F6-2268-4375-804C-FBB81D81E73E}" type="presParOf" srcId="{009FDFA2-46B3-47B2-8000-F38DE1D43017}" destId="{F4DACA6C-B759-46D4-BA4E-DD3981AA179E}" srcOrd="1" destOrd="0" presId="urn:microsoft.com/office/officeart/2005/8/layout/chevron1"/>
    <dgm:cxn modelId="{10EC755C-ECCA-424E-84CE-BF4680468345}" type="presParOf" srcId="{009FDFA2-46B3-47B2-8000-F38DE1D43017}" destId="{6AE8344C-808A-493C-88C5-92068E43A522}" srcOrd="2" destOrd="0" presId="urn:microsoft.com/office/officeart/2005/8/layout/chevron1"/>
    <dgm:cxn modelId="{5E4D6EEC-6CA5-41DE-B2BF-92FDBBAF73AD}" type="presParOf" srcId="{009FDFA2-46B3-47B2-8000-F38DE1D43017}" destId="{75349B76-D8DF-41CA-9BBC-9B8F44734977}" srcOrd="3" destOrd="0" presId="urn:microsoft.com/office/officeart/2005/8/layout/chevron1"/>
    <dgm:cxn modelId="{6D01E535-7937-4EEE-87C9-6CEDE7183CC7}" type="presParOf" srcId="{009FDFA2-46B3-47B2-8000-F38DE1D43017}" destId="{0E3F200F-D45B-4517-91BF-0714AFD9C824}" srcOrd="4" destOrd="0" presId="urn:microsoft.com/office/officeart/2005/8/layout/chevron1"/>
    <dgm:cxn modelId="{D9D5394F-E3D6-4962-BF73-4F38861C8CD8}" type="presParOf" srcId="{009FDFA2-46B3-47B2-8000-F38DE1D43017}" destId="{90D79433-1E9A-454B-B19D-89BFF5A8ACC3}" srcOrd="5" destOrd="0" presId="urn:microsoft.com/office/officeart/2005/8/layout/chevron1"/>
    <dgm:cxn modelId="{8D57FA81-D8A6-47F2-8E38-460CB22B333F}" type="presParOf" srcId="{009FDFA2-46B3-47B2-8000-F38DE1D43017}" destId="{660BC76B-D459-40F8-B8C9-AAED627ECC37}" srcOrd="6" destOrd="0" presId="urn:microsoft.com/office/officeart/2005/8/layout/chevron1"/>
    <dgm:cxn modelId="{6AD079EA-FD89-49F9-94AD-FAFE5633B398}" type="presParOf" srcId="{009FDFA2-46B3-47B2-8000-F38DE1D43017}" destId="{F49DCC21-604C-4155-8E99-64FD8CBD645D}" srcOrd="7" destOrd="0" presId="urn:microsoft.com/office/officeart/2005/8/layout/chevron1"/>
    <dgm:cxn modelId="{79E611CF-7628-4BD7-8255-98339976971B}" type="presParOf" srcId="{009FDFA2-46B3-47B2-8000-F38DE1D43017}" destId="{0480CB48-AD7A-418D-A12A-738F5971307C}" srcOrd="8" destOrd="0" presId="urn:microsoft.com/office/officeart/2005/8/layout/chevron1"/>
    <dgm:cxn modelId="{627B21CB-E8A4-420A-9CA4-F52D28413D38}" type="presParOf" srcId="{009FDFA2-46B3-47B2-8000-F38DE1D43017}" destId="{591DCA51-0D59-4E1D-B9E2-DC6EEE632803}" srcOrd="9" destOrd="0" presId="urn:microsoft.com/office/officeart/2005/8/layout/chevron1"/>
    <dgm:cxn modelId="{8D79B64D-2F3C-4C45-9DD4-D13D440DD86D}" type="presParOf" srcId="{009FDFA2-46B3-47B2-8000-F38DE1D43017}" destId="{22931519-E80A-4459-9E06-4AE8ECA0C767}" srcOrd="10" destOrd="0" presId="urn:microsoft.com/office/officeart/2005/8/layout/chevron1"/>
    <dgm:cxn modelId="{EC4ACBBF-600D-4D29-BD8C-6198A436C1BD}" type="presParOf" srcId="{009FDFA2-46B3-47B2-8000-F38DE1D43017}" destId="{F80628BF-85B8-4E57-BE43-95C988DB0C5D}" srcOrd="11" destOrd="0" presId="urn:microsoft.com/office/officeart/2005/8/layout/chevron1"/>
    <dgm:cxn modelId="{E96F3237-422E-4A33-A058-2CAB83BFADAF}" type="presParOf" srcId="{009FDFA2-46B3-47B2-8000-F38DE1D43017}" destId="{7DE20FED-8C9E-4A5E-AD11-E2889A439FA1}" srcOrd="12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69D601-350F-4AB0-82B9-AADC0A17E574}" type="presOf" srcId="{2983A860-F14E-4447-876F-F0D753656C83}" destId="{6AE8344C-808A-493C-88C5-92068E43A522}" srcOrd="0" destOrd="0" presId="urn:microsoft.com/office/officeart/2005/8/layout/chevron1"/>
    <dgm:cxn modelId="{51E5926F-BE80-4672-A9E1-72733E56A86F}" type="presOf" srcId="{8059A13B-8E50-4555-8A18-3F0B1105B86D}" destId="{0480CB48-AD7A-418D-A12A-738F5971307C}" srcOrd="0" destOrd="0" presId="urn:microsoft.com/office/officeart/2005/8/layout/chevron1"/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3D43235A-E045-4EBE-B87A-4C5CE3B05C0F}" type="presOf" srcId="{B10996AC-546A-45CA-8754-9C8E3245EDA6}" destId="{7F7C9251-0234-48E9-810D-D87803872AAF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75784E1E-4A3B-44F2-9262-95FE7874666B}" type="presOf" srcId="{9CF07938-3365-4729-8DE7-C4AB3D70FF36}" destId="{7DE20FED-8C9E-4A5E-AD11-E2889A439FA1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30148955-D060-4AE9-93B5-8191CDF9B23C}" type="presOf" srcId="{5275D811-1526-4DC3-AF85-9A98D5CE1628}" destId="{22931519-E80A-4459-9E06-4AE8ECA0C767}" srcOrd="0" destOrd="0" presId="urn:microsoft.com/office/officeart/2005/8/layout/chevron1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FAA4D272-6549-4A35-8AA9-398FC37457C1}" type="presOf" srcId="{0F586259-3CA4-43C0-8F38-F32DDCF90CA3}" destId="{660BC76B-D459-40F8-B8C9-AAED627ECC37}" srcOrd="0" destOrd="0" presId="urn:microsoft.com/office/officeart/2005/8/layout/chevron1"/>
    <dgm:cxn modelId="{3CBBC5EF-A37F-465A-B701-49929DB19846}" type="presOf" srcId="{7925A1A6-4611-437F-9FEC-24C1B06D4A79}" destId="{0E3F200F-D45B-4517-91BF-0714AFD9C824}" srcOrd="0" destOrd="0" presId="urn:microsoft.com/office/officeart/2005/8/layout/chevron1"/>
    <dgm:cxn modelId="{2FD38784-50F1-4079-BD9A-18A3FB16F852}" type="presOf" srcId="{1B776507-8227-4E6D-8684-B6A204111385}" destId="{009FDFA2-46B3-47B2-8000-F38DE1D43017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1A42460E-B162-4A5F-BB9C-8B4788E54FF7}" type="presParOf" srcId="{009FDFA2-46B3-47B2-8000-F38DE1D43017}" destId="{7F7C9251-0234-48E9-810D-D87803872AAF}" srcOrd="0" destOrd="0" presId="urn:microsoft.com/office/officeart/2005/8/layout/chevron1"/>
    <dgm:cxn modelId="{4FD4F4BA-D4A1-48C9-8637-A54424F6380E}" type="presParOf" srcId="{009FDFA2-46B3-47B2-8000-F38DE1D43017}" destId="{F4DACA6C-B759-46D4-BA4E-DD3981AA179E}" srcOrd="1" destOrd="0" presId="urn:microsoft.com/office/officeart/2005/8/layout/chevron1"/>
    <dgm:cxn modelId="{5100885C-E021-4C3E-8070-C1945D8FDF23}" type="presParOf" srcId="{009FDFA2-46B3-47B2-8000-F38DE1D43017}" destId="{6AE8344C-808A-493C-88C5-92068E43A522}" srcOrd="2" destOrd="0" presId="urn:microsoft.com/office/officeart/2005/8/layout/chevron1"/>
    <dgm:cxn modelId="{917D74AC-63C3-4560-8408-C424C7042CFE}" type="presParOf" srcId="{009FDFA2-46B3-47B2-8000-F38DE1D43017}" destId="{75349B76-D8DF-41CA-9BBC-9B8F44734977}" srcOrd="3" destOrd="0" presId="urn:microsoft.com/office/officeart/2005/8/layout/chevron1"/>
    <dgm:cxn modelId="{D4A249C9-4747-41B4-AE3D-E5A451F6D230}" type="presParOf" srcId="{009FDFA2-46B3-47B2-8000-F38DE1D43017}" destId="{0E3F200F-D45B-4517-91BF-0714AFD9C824}" srcOrd="4" destOrd="0" presId="urn:microsoft.com/office/officeart/2005/8/layout/chevron1"/>
    <dgm:cxn modelId="{29184818-9E84-43EF-8103-E6747632707D}" type="presParOf" srcId="{009FDFA2-46B3-47B2-8000-F38DE1D43017}" destId="{90D79433-1E9A-454B-B19D-89BFF5A8ACC3}" srcOrd="5" destOrd="0" presId="urn:microsoft.com/office/officeart/2005/8/layout/chevron1"/>
    <dgm:cxn modelId="{6A45AC21-F8FF-47BD-84D6-C45266D44867}" type="presParOf" srcId="{009FDFA2-46B3-47B2-8000-F38DE1D43017}" destId="{660BC76B-D459-40F8-B8C9-AAED627ECC37}" srcOrd="6" destOrd="0" presId="urn:microsoft.com/office/officeart/2005/8/layout/chevron1"/>
    <dgm:cxn modelId="{1721F31E-9701-43F1-9AD9-E59C3CF6EF1A}" type="presParOf" srcId="{009FDFA2-46B3-47B2-8000-F38DE1D43017}" destId="{F49DCC21-604C-4155-8E99-64FD8CBD645D}" srcOrd="7" destOrd="0" presId="urn:microsoft.com/office/officeart/2005/8/layout/chevron1"/>
    <dgm:cxn modelId="{56982BC7-3DC1-4C7B-B748-7C815964D552}" type="presParOf" srcId="{009FDFA2-46B3-47B2-8000-F38DE1D43017}" destId="{0480CB48-AD7A-418D-A12A-738F5971307C}" srcOrd="8" destOrd="0" presId="urn:microsoft.com/office/officeart/2005/8/layout/chevron1"/>
    <dgm:cxn modelId="{B5C79793-5AA5-44B4-B4C7-744C7D004F5B}" type="presParOf" srcId="{009FDFA2-46B3-47B2-8000-F38DE1D43017}" destId="{591DCA51-0D59-4E1D-B9E2-DC6EEE632803}" srcOrd="9" destOrd="0" presId="urn:microsoft.com/office/officeart/2005/8/layout/chevron1"/>
    <dgm:cxn modelId="{3A5AA9B5-DE71-4520-A9BD-9E723E9AFDE8}" type="presParOf" srcId="{009FDFA2-46B3-47B2-8000-F38DE1D43017}" destId="{22931519-E80A-4459-9E06-4AE8ECA0C767}" srcOrd="10" destOrd="0" presId="urn:microsoft.com/office/officeart/2005/8/layout/chevron1"/>
    <dgm:cxn modelId="{CBAF2DD9-D646-4E59-B8D6-27E3B3D40442}" type="presParOf" srcId="{009FDFA2-46B3-47B2-8000-F38DE1D43017}" destId="{F80628BF-85B8-4E57-BE43-95C988DB0C5D}" srcOrd="11" destOrd="0" presId="urn:microsoft.com/office/officeart/2005/8/layout/chevron1"/>
    <dgm:cxn modelId="{E78EA60B-5F82-42AE-B92E-2D52F1C47D50}" type="presParOf" srcId="{009FDFA2-46B3-47B2-8000-F38DE1D43017}" destId="{7DE20FED-8C9E-4A5E-AD11-E2889A439FA1}" srcOrd="12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0F576E7C-045A-4582-BE1B-B3BA6D02A987}" type="presOf" srcId="{9CF07938-3365-4729-8DE7-C4AB3D70FF36}" destId="{7DE20FED-8C9E-4A5E-AD11-E2889A439FA1}" srcOrd="0" destOrd="0" presId="urn:microsoft.com/office/officeart/2005/8/layout/chevron1"/>
    <dgm:cxn modelId="{4826CD15-1523-4156-A228-1DA1B4C7E355}" type="presOf" srcId="{7925A1A6-4611-437F-9FEC-24C1B06D4A79}" destId="{0E3F200F-D45B-4517-91BF-0714AFD9C824}" srcOrd="0" destOrd="0" presId="urn:microsoft.com/office/officeart/2005/8/layout/chevron1"/>
    <dgm:cxn modelId="{A5C624B3-6DED-4DA9-80E5-51F81337C66B}" type="presOf" srcId="{1B776507-8227-4E6D-8684-B6A204111385}" destId="{009FDFA2-46B3-47B2-8000-F38DE1D43017}" srcOrd="0" destOrd="0" presId="urn:microsoft.com/office/officeart/2005/8/layout/chevron1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3D5C2A90-CA51-4D43-B99F-68B1E35875A3}" type="presOf" srcId="{B10996AC-546A-45CA-8754-9C8E3245EDA6}" destId="{7F7C9251-0234-48E9-810D-D87803872AAF}" srcOrd="0" destOrd="0" presId="urn:microsoft.com/office/officeart/2005/8/layout/chevron1"/>
    <dgm:cxn modelId="{2E2CAC30-359F-479C-8914-29AA1950F6D3}" type="presOf" srcId="{2983A860-F14E-4447-876F-F0D753656C83}" destId="{6AE8344C-808A-493C-88C5-92068E43A522}" srcOrd="0" destOrd="0" presId="urn:microsoft.com/office/officeart/2005/8/layout/chevron1"/>
    <dgm:cxn modelId="{C63878D2-904D-416E-89D7-2F6C645E5315}" type="presOf" srcId="{8059A13B-8E50-4555-8A18-3F0B1105B86D}" destId="{0480CB48-AD7A-418D-A12A-738F5971307C}" srcOrd="0" destOrd="0" presId="urn:microsoft.com/office/officeart/2005/8/layout/chevron1"/>
    <dgm:cxn modelId="{19A17E09-56AA-4418-B6F3-6842D61707E6}" type="presOf" srcId="{5275D811-1526-4DC3-AF85-9A98D5CE1628}" destId="{22931519-E80A-4459-9E06-4AE8ECA0C767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54962A93-533D-49FF-928B-0C7453DCD47B}" type="presOf" srcId="{0F586259-3CA4-43C0-8F38-F32DDCF90CA3}" destId="{660BC76B-D459-40F8-B8C9-AAED627ECC37}" srcOrd="0" destOrd="0" presId="urn:microsoft.com/office/officeart/2005/8/layout/chevron1"/>
    <dgm:cxn modelId="{CF3B2E66-E3AF-458D-B70E-56577248FF9D}" type="presParOf" srcId="{009FDFA2-46B3-47B2-8000-F38DE1D43017}" destId="{7F7C9251-0234-48E9-810D-D87803872AAF}" srcOrd="0" destOrd="0" presId="urn:microsoft.com/office/officeart/2005/8/layout/chevron1"/>
    <dgm:cxn modelId="{4E936702-F7E0-45C1-B906-DC110CC84F67}" type="presParOf" srcId="{009FDFA2-46B3-47B2-8000-F38DE1D43017}" destId="{F4DACA6C-B759-46D4-BA4E-DD3981AA179E}" srcOrd="1" destOrd="0" presId="urn:microsoft.com/office/officeart/2005/8/layout/chevron1"/>
    <dgm:cxn modelId="{A294E675-DD9B-4895-891C-DD84CCA633A7}" type="presParOf" srcId="{009FDFA2-46B3-47B2-8000-F38DE1D43017}" destId="{6AE8344C-808A-493C-88C5-92068E43A522}" srcOrd="2" destOrd="0" presId="urn:microsoft.com/office/officeart/2005/8/layout/chevron1"/>
    <dgm:cxn modelId="{5E396E66-43C7-4541-92E3-CCB5F3551292}" type="presParOf" srcId="{009FDFA2-46B3-47B2-8000-F38DE1D43017}" destId="{75349B76-D8DF-41CA-9BBC-9B8F44734977}" srcOrd="3" destOrd="0" presId="urn:microsoft.com/office/officeart/2005/8/layout/chevron1"/>
    <dgm:cxn modelId="{E573136C-024B-4B79-A389-839330A27E2D}" type="presParOf" srcId="{009FDFA2-46B3-47B2-8000-F38DE1D43017}" destId="{0E3F200F-D45B-4517-91BF-0714AFD9C824}" srcOrd="4" destOrd="0" presId="urn:microsoft.com/office/officeart/2005/8/layout/chevron1"/>
    <dgm:cxn modelId="{CF656842-C316-4A0D-9331-7FB370A0A425}" type="presParOf" srcId="{009FDFA2-46B3-47B2-8000-F38DE1D43017}" destId="{90D79433-1E9A-454B-B19D-89BFF5A8ACC3}" srcOrd="5" destOrd="0" presId="urn:microsoft.com/office/officeart/2005/8/layout/chevron1"/>
    <dgm:cxn modelId="{2409CC4C-2435-4A64-BC29-C857991FD253}" type="presParOf" srcId="{009FDFA2-46B3-47B2-8000-F38DE1D43017}" destId="{660BC76B-D459-40F8-B8C9-AAED627ECC37}" srcOrd="6" destOrd="0" presId="urn:microsoft.com/office/officeart/2005/8/layout/chevron1"/>
    <dgm:cxn modelId="{1024EF4A-4941-4BC2-AAF4-8206BC3C1803}" type="presParOf" srcId="{009FDFA2-46B3-47B2-8000-F38DE1D43017}" destId="{F49DCC21-604C-4155-8E99-64FD8CBD645D}" srcOrd="7" destOrd="0" presId="urn:microsoft.com/office/officeart/2005/8/layout/chevron1"/>
    <dgm:cxn modelId="{86BFA4A4-E4BE-4639-B32C-640DE8DDA14C}" type="presParOf" srcId="{009FDFA2-46B3-47B2-8000-F38DE1D43017}" destId="{0480CB48-AD7A-418D-A12A-738F5971307C}" srcOrd="8" destOrd="0" presId="urn:microsoft.com/office/officeart/2005/8/layout/chevron1"/>
    <dgm:cxn modelId="{80DA918B-E1A9-4395-B17B-4C8A4323C1E1}" type="presParOf" srcId="{009FDFA2-46B3-47B2-8000-F38DE1D43017}" destId="{591DCA51-0D59-4E1D-B9E2-DC6EEE632803}" srcOrd="9" destOrd="0" presId="urn:microsoft.com/office/officeart/2005/8/layout/chevron1"/>
    <dgm:cxn modelId="{C148F592-C2BE-49F4-BF1A-B76A0175E090}" type="presParOf" srcId="{009FDFA2-46B3-47B2-8000-F38DE1D43017}" destId="{22931519-E80A-4459-9E06-4AE8ECA0C767}" srcOrd="10" destOrd="0" presId="urn:microsoft.com/office/officeart/2005/8/layout/chevron1"/>
    <dgm:cxn modelId="{CD10E964-EF97-4EEB-B1B7-36718A21C577}" type="presParOf" srcId="{009FDFA2-46B3-47B2-8000-F38DE1D43017}" destId="{F80628BF-85B8-4E57-BE43-95C988DB0C5D}" srcOrd="11" destOrd="0" presId="urn:microsoft.com/office/officeart/2005/8/layout/chevron1"/>
    <dgm:cxn modelId="{ACA5F3CD-9166-40D2-999C-DFD81B19E428}" type="presParOf" srcId="{009FDFA2-46B3-47B2-8000-F38DE1D43017}" destId="{7DE20FED-8C9E-4A5E-AD11-E2889A439FA1}" srcOrd="12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35992678-717C-4B23-8180-3426DDAAD559}" type="presOf" srcId="{B10996AC-546A-45CA-8754-9C8E3245EDA6}" destId="{7F7C9251-0234-48E9-810D-D87803872AAF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4152DE3A-53D8-423C-B474-2E496622B71E}" type="presOf" srcId="{0F586259-3CA4-43C0-8F38-F32DDCF90CA3}" destId="{660BC76B-D459-40F8-B8C9-AAED627ECC37}" srcOrd="0" destOrd="0" presId="urn:microsoft.com/office/officeart/2005/8/layout/chevron1"/>
    <dgm:cxn modelId="{DEF9F35D-1171-4FE3-8965-325142506532}" type="presOf" srcId="{2983A860-F14E-4447-876F-F0D753656C83}" destId="{6AE8344C-808A-493C-88C5-92068E43A522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59D35141-4C60-46D4-B9DD-A1DA4D986EC6}" type="presOf" srcId="{9CF07938-3365-4729-8DE7-C4AB3D70FF36}" destId="{7DE20FED-8C9E-4A5E-AD11-E2889A439FA1}" srcOrd="0" destOrd="0" presId="urn:microsoft.com/office/officeart/2005/8/layout/chevron1"/>
    <dgm:cxn modelId="{588FFD1D-A958-4EFE-A6C8-18605DB970E4}" type="presOf" srcId="{5275D811-1526-4DC3-AF85-9A98D5CE1628}" destId="{22931519-E80A-4459-9E06-4AE8ECA0C767}" srcOrd="0" destOrd="0" presId="urn:microsoft.com/office/officeart/2005/8/layout/chevron1"/>
    <dgm:cxn modelId="{B7F97F75-0DE2-4521-A3BF-B1DE7223532C}" type="presOf" srcId="{7925A1A6-4611-437F-9FEC-24C1B06D4A79}" destId="{0E3F200F-D45B-4517-91BF-0714AFD9C824}" srcOrd="0" destOrd="0" presId="urn:microsoft.com/office/officeart/2005/8/layout/chevron1"/>
    <dgm:cxn modelId="{D5464CC7-0095-45A3-89FB-C3842065AD03}" type="presOf" srcId="{1B776507-8227-4E6D-8684-B6A204111385}" destId="{009FDFA2-46B3-47B2-8000-F38DE1D43017}" srcOrd="0" destOrd="0" presId="urn:microsoft.com/office/officeart/2005/8/layout/chevron1"/>
    <dgm:cxn modelId="{E3EBCC7A-0D55-468D-A990-8E8EF7B852E1}" type="presOf" srcId="{8059A13B-8E50-4555-8A18-3F0B1105B86D}" destId="{0480CB48-AD7A-418D-A12A-738F5971307C}" srcOrd="0" destOrd="0" presId="urn:microsoft.com/office/officeart/2005/8/layout/chevron1"/>
    <dgm:cxn modelId="{08DD7BC0-A470-473C-BE30-FDCEA9DB6209}" type="presParOf" srcId="{009FDFA2-46B3-47B2-8000-F38DE1D43017}" destId="{7F7C9251-0234-48E9-810D-D87803872AAF}" srcOrd="0" destOrd="0" presId="urn:microsoft.com/office/officeart/2005/8/layout/chevron1"/>
    <dgm:cxn modelId="{8EA76AD5-2D42-469E-A99C-C0AEE007C508}" type="presParOf" srcId="{009FDFA2-46B3-47B2-8000-F38DE1D43017}" destId="{F4DACA6C-B759-46D4-BA4E-DD3981AA179E}" srcOrd="1" destOrd="0" presId="urn:microsoft.com/office/officeart/2005/8/layout/chevron1"/>
    <dgm:cxn modelId="{564ED9FC-225F-4B7A-BA60-51A748631F9C}" type="presParOf" srcId="{009FDFA2-46B3-47B2-8000-F38DE1D43017}" destId="{6AE8344C-808A-493C-88C5-92068E43A522}" srcOrd="2" destOrd="0" presId="urn:microsoft.com/office/officeart/2005/8/layout/chevron1"/>
    <dgm:cxn modelId="{3F6690D1-5F71-4194-8919-8924E5361356}" type="presParOf" srcId="{009FDFA2-46B3-47B2-8000-F38DE1D43017}" destId="{75349B76-D8DF-41CA-9BBC-9B8F44734977}" srcOrd="3" destOrd="0" presId="urn:microsoft.com/office/officeart/2005/8/layout/chevron1"/>
    <dgm:cxn modelId="{DE6CB27B-017F-40CB-B0B9-B3F670A1D36E}" type="presParOf" srcId="{009FDFA2-46B3-47B2-8000-F38DE1D43017}" destId="{0E3F200F-D45B-4517-91BF-0714AFD9C824}" srcOrd="4" destOrd="0" presId="urn:microsoft.com/office/officeart/2005/8/layout/chevron1"/>
    <dgm:cxn modelId="{3988B644-B0E3-4C41-8E63-51414CFFB5BB}" type="presParOf" srcId="{009FDFA2-46B3-47B2-8000-F38DE1D43017}" destId="{90D79433-1E9A-454B-B19D-89BFF5A8ACC3}" srcOrd="5" destOrd="0" presId="urn:microsoft.com/office/officeart/2005/8/layout/chevron1"/>
    <dgm:cxn modelId="{B213DA58-1D03-4049-95A8-DD25ADD31760}" type="presParOf" srcId="{009FDFA2-46B3-47B2-8000-F38DE1D43017}" destId="{660BC76B-D459-40F8-B8C9-AAED627ECC37}" srcOrd="6" destOrd="0" presId="urn:microsoft.com/office/officeart/2005/8/layout/chevron1"/>
    <dgm:cxn modelId="{F3103CA7-3EDA-4E0F-81DD-4FCEBEFF636A}" type="presParOf" srcId="{009FDFA2-46B3-47B2-8000-F38DE1D43017}" destId="{F49DCC21-604C-4155-8E99-64FD8CBD645D}" srcOrd="7" destOrd="0" presId="urn:microsoft.com/office/officeart/2005/8/layout/chevron1"/>
    <dgm:cxn modelId="{F24BF4AA-3E87-4263-8431-9DF53B85E62D}" type="presParOf" srcId="{009FDFA2-46B3-47B2-8000-F38DE1D43017}" destId="{0480CB48-AD7A-418D-A12A-738F5971307C}" srcOrd="8" destOrd="0" presId="urn:microsoft.com/office/officeart/2005/8/layout/chevron1"/>
    <dgm:cxn modelId="{88124A1F-4E87-4BFD-85E1-23BC835EEA6E}" type="presParOf" srcId="{009FDFA2-46B3-47B2-8000-F38DE1D43017}" destId="{591DCA51-0D59-4E1D-B9E2-DC6EEE632803}" srcOrd="9" destOrd="0" presId="urn:microsoft.com/office/officeart/2005/8/layout/chevron1"/>
    <dgm:cxn modelId="{3A0721E1-8D6E-49EB-ADD3-3670A7E11FD0}" type="presParOf" srcId="{009FDFA2-46B3-47B2-8000-F38DE1D43017}" destId="{22931519-E80A-4459-9E06-4AE8ECA0C767}" srcOrd="10" destOrd="0" presId="urn:microsoft.com/office/officeart/2005/8/layout/chevron1"/>
    <dgm:cxn modelId="{757F5160-2CC3-46D1-A0A6-0CA1FA17B312}" type="presParOf" srcId="{009FDFA2-46B3-47B2-8000-F38DE1D43017}" destId="{F80628BF-85B8-4E57-BE43-95C988DB0C5D}" srcOrd="11" destOrd="0" presId="urn:microsoft.com/office/officeart/2005/8/layout/chevron1"/>
    <dgm:cxn modelId="{47C61402-81E1-4E76-80D3-02577625E4EF}" type="presParOf" srcId="{009FDFA2-46B3-47B2-8000-F38DE1D43017}" destId="{7DE20FED-8C9E-4A5E-AD11-E2889A439FA1}" srcOrd="12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27F296-ADA0-4695-8B79-F13925E4FC9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882501-ABF4-46CD-84D3-FE52333A32CA}">
      <dgm:prSet phldrT="[Text]"/>
      <dgm:spPr/>
      <dgm:t>
        <a:bodyPr/>
        <a:lstStyle/>
        <a:p>
          <a:r>
            <a:rPr lang="en-US" dirty="0" smtClean="0"/>
            <a:t>Pre-Training</a:t>
          </a:r>
        </a:p>
        <a:p>
          <a:r>
            <a:rPr lang="en-US" dirty="0" smtClean="0"/>
            <a:t>Process</a:t>
          </a:r>
          <a:endParaRPr lang="en-US" dirty="0"/>
        </a:p>
      </dgm:t>
    </dgm:pt>
    <dgm:pt modelId="{D133F203-E486-4C85-AF7E-95308C69D3F6}" type="parTrans" cxnId="{407A308A-EA8B-4853-B76C-B6E25668F191}">
      <dgm:prSet/>
      <dgm:spPr/>
      <dgm:t>
        <a:bodyPr/>
        <a:lstStyle/>
        <a:p>
          <a:endParaRPr lang="en-US"/>
        </a:p>
      </dgm:t>
    </dgm:pt>
    <dgm:pt modelId="{68A5E35B-B8C5-4DF6-B4FA-01204D95F5C3}" type="sibTrans" cxnId="{407A308A-EA8B-4853-B76C-B6E25668F191}">
      <dgm:prSet/>
      <dgm:spPr/>
      <dgm:t>
        <a:bodyPr/>
        <a:lstStyle/>
        <a:p>
          <a:endParaRPr lang="en-US"/>
        </a:p>
      </dgm:t>
    </dgm:pt>
    <dgm:pt modelId="{6ABC22FB-0F28-4AB1-BB07-1A6D058ED158}">
      <dgm:prSet phldrT="[Text]"/>
      <dgm:spPr/>
      <dgm:t>
        <a:bodyPr/>
        <a:lstStyle/>
        <a:p>
          <a:r>
            <a:rPr lang="en-US" dirty="0" smtClean="0"/>
            <a:t>Training</a:t>
          </a:r>
        </a:p>
        <a:p>
          <a:r>
            <a:rPr lang="en-US" dirty="0" smtClean="0"/>
            <a:t>Process</a:t>
          </a:r>
          <a:endParaRPr lang="en-US" dirty="0"/>
        </a:p>
      </dgm:t>
    </dgm:pt>
    <dgm:pt modelId="{B9C7550F-84FC-43AA-B7AF-1C3814ABD6D2}" type="parTrans" cxnId="{0F00FDAA-0238-4047-8641-0D0EF91AA9EE}">
      <dgm:prSet/>
      <dgm:spPr/>
      <dgm:t>
        <a:bodyPr/>
        <a:lstStyle/>
        <a:p>
          <a:endParaRPr lang="en-US"/>
        </a:p>
      </dgm:t>
    </dgm:pt>
    <dgm:pt modelId="{E62BFB0A-4F90-4603-9E6D-7C794F995A9B}" type="sibTrans" cxnId="{0F00FDAA-0238-4047-8641-0D0EF91AA9EE}">
      <dgm:prSet/>
      <dgm:spPr/>
      <dgm:t>
        <a:bodyPr/>
        <a:lstStyle/>
        <a:p>
          <a:endParaRPr lang="en-US"/>
        </a:p>
      </dgm:t>
    </dgm:pt>
    <dgm:pt modelId="{BD532D00-FCE8-4BE5-869F-5C89AC20F14B}">
      <dgm:prSet phldrT="[Text]"/>
      <dgm:spPr/>
      <dgm:t>
        <a:bodyPr/>
        <a:lstStyle/>
        <a:p>
          <a:r>
            <a:rPr lang="en-US" dirty="0" smtClean="0"/>
            <a:t>Post Training </a:t>
          </a:r>
        </a:p>
        <a:p>
          <a:r>
            <a:rPr lang="en-US" dirty="0" smtClean="0"/>
            <a:t>Process</a:t>
          </a:r>
          <a:endParaRPr lang="en-US" dirty="0"/>
        </a:p>
      </dgm:t>
    </dgm:pt>
    <dgm:pt modelId="{697DD127-D354-4F83-8C64-9BF87CE7649B}" type="parTrans" cxnId="{3D6B724A-DC81-4B0F-86DE-F8B13645C910}">
      <dgm:prSet/>
      <dgm:spPr/>
      <dgm:t>
        <a:bodyPr/>
        <a:lstStyle/>
        <a:p>
          <a:endParaRPr lang="en-US"/>
        </a:p>
      </dgm:t>
    </dgm:pt>
    <dgm:pt modelId="{862947D4-F8F7-47DF-8889-B7D6553C6E46}" type="sibTrans" cxnId="{3D6B724A-DC81-4B0F-86DE-F8B13645C910}">
      <dgm:prSet/>
      <dgm:spPr/>
      <dgm:t>
        <a:bodyPr/>
        <a:lstStyle/>
        <a:p>
          <a:endParaRPr lang="en-US"/>
        </a:p>
      </dgm:t>
    </dgm:pt>
    <dgm:pt modelId="{712882B8-4E2E-43BB-9901-8E9B5E9622EB}" type="pres">
      <dgm:prSet presAssocID="{2327F296-ADA0-4695-8B79-F13925E4FC9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A1DE4B-631F-4F9F-AB1B-5CCF8DC4C205}" type="pres">
      <dgm:prSet presAssocID="{6C882501-ABF4-46CD-84D3-FE52333A32CA}" presName="composite" presStyleCnt="0"/>
      <dgm:spPr/>
    </dgm:pt>
    <dgm:pt modelId="{E66BD73D-CBFE-4A87-A677-EA7F8704CFB8}" type="pres">
      <dgm:prSet presAssocID="{6C882501-ABF4-46CD-84D3-FE52333A32CA}" presName="LShape" presStyleLbl="alignNode1" presStyleIdx="0" presStyleCnt="5"/>
      <dgm:spPr/>
    </dgm:pt>
    <dgm:pt modelId="{B132DD7F-8E9C-4389-9496-1DA7F3631346}" type="pres">
      <dgm:prSet presAssocID="{6C882501-ABF4-46CD-84D3-FE52333A32C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21EDA-2316-412C-A957-E0C8B5E9A03C}" type="pres">
      <dgm:prSet presAssocID="{6C882501-ABF4-46CD-84D3-FE52333A32CA}" presName="Triangle" presStyleLbl="alignNode1" presStyleIdx="1" presStyleCnt="5"/>
      <dgm:spPr/>
    </dgm:pt>
    <dgm:pt modelId="{40B52046-D416-4EEA-B211-8FAC813D7B65}" type="pres">
      <dgm:prSet presAssocID="{68A5E35B-B8C5-4DF6-B4FA-01204D95F5C3}" presName="sibTrans" presStyleCnt="0"/>
      <dgm:spPr/>
    </dgm:pt>
    <dgm:pt modelId="{CB166366-8ACA-4D46-A4B2-F1D48C7A6DB8}" type="pres">
      <dgm:prSet presAssocID="{68A5E35B-B8C5-4DF6-B4FA-01204D95F5C3}" presName="space" presStyleCnt="0"/>
      <dgm:spPr/>
    </dgm:pt>
    <dgm:pt modelId="{1B61B0DA-A94A-4C13-A77F-8529144C19F6}" type="pres">
      <dgm:prSet presAssocID="{6ABC22FB-0F28-4AB1-BB07-1A6D058ED158}" presName="composite" presStyleCnt="0"/>
      <dgm:spPr/>
    </dgm:pt>
    <dgm:pt modelId="{6F0558AC-127F-4056-A817-5C9AA805E968}" type="pres">
      <dgm:prSet presAssocID="{6ABC22FB-0F28-4AB1-BB07-1A6D058ED158}" presName="LShape" presStyleLbl="alignNode1" presStyleIdx="2" presStyleCnt="5"/>
      <dgm:spPr/>
    </dgm:pt>
    <dgm:pt modelId="{DCF5814B-B263-490B-8FDB-010BC0B5BBBF}" type="pres">
      <dgm:prSet presAssocID="{6ABC22FB-0F28-4AB1-BB07-1A6D058ED15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3BF13-862E-4CFB-99F8-88E004FE7E48}" type="pres">
      <dgm:prSet presAssocID="{6ABC22FB-0F28-4AB1-BB07-1A6D058ED158}" presName="Triangle" presStyleLbl="alignNode1" presStyleIdx="3" presStyleCnt="5"/>
      <dgm:spPr/>
    </dgm:pt>
    <dgm:pt modelId="{70E804B0-3B89-4FC0-A1BF-409CAA94994E}" type="pres">
      <dgm:prSet presAssocID="{E62BFB0A-4F90-4603-9E6D-7C794F995A9B}" presName="sibTrans" presStyleCnt="0"/>
      <dgm:spPr/>
    </dgm:pt>
    <dgm:pt modelId="{09C16FC7-6F80-427F-944F-B78C5FCE7474}" type="pres">
      <dgm:prSet presAssocID="{E62BFB0A-4F90-4603-9E6D-7C794F995A9B}" presName="space" presStyleCnt="0"/>
      <dgm:spPr/>
    </dgm:pt>
    <dgm:pt modelId="{48016A1F-2E76-428A-BBDF-0ADD6389614E}" type="pres">
      <dgm:prSet presAssocID="{BD532D00-FCE8-4BE5-869F-5C89AC20F14B}" presName="composite" presStyleCnt="0"/>
      <dgm:spPr/>
    </dgm:pt>
    <dgm:pt modelId="{EA041BDC-4583-48B7-BBF7-C289E43F910C}" type="pres">
      <dgm:prSet presAssocID="{BD532D00-FCE8-4BE5-869F-5C89AC20F14B}" presName="LShape" presStyleLbl="alignNode1" presStyleIdx="4" presStyleCnt="5"/>
      <dgm:spPr/>
    </dgm:pt>
    <dgm:pt modelId="{BC101A8D-D2BF-4C72-8ECD-81F87E4D3798}" type="pres">
      <dgm:prSet presAssocID="{BD532D00-FCE8-4BE5-869F-5C89AC20F14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6B724A-DC81-4B0F-86DE-F8B13645C910}" srcId="{2327F296-ADA0-4695-8B79-F13925E4FC9A}" destId="{BD532D00-FCE8-4BE5-869F-5C89AC20F14B}" srcOrd="2" destOrd="0" parTransId="{697DD127-D354-4F83-8C64-9BF87CE7649B}" sibTransId="{862947D4-F8F7-47DF-8889-B7D6553C6E46}"/>
    <dgm:cxn modelId="{0F00FDAA-0238-4047-8641-0D0EF91AA9EE}" srcId="{2327F296-ADA0-4695-8B79-F13925E4FC9A}" destId="{6ABC22FB-0F28-4AB1-BB07-1A6D058ED158}" srcOrd="1" destOrd="0" parTransId="{B9C7550F-84FC-43AA-B7AF-1C3814ABD6D2}" sibTransId="{E62BFB0A-4F90-4603-9E6D-7C794F995A9B}"/>
    <dgm:cxn modelId="{407A308A-EA8B-4853-B76C-B6E25668F191}" srcId="{2327F296-ADA0-4695-8B79-F13925E4FC9A}" destId="{6C882501-ABF4-46CD-84D3-FE52333A32CA}" srcOrd="0" destOrd="0" parTransId="{D133F203-E486-4C85-AF7E-95308C69D3F6}" sibTransId="{68A5E35B-B8C5-4DF6-B4FA-01204D95F5C3}"/>
    <dgm:cxn modelId="{04A15B7E-51BB-42DC-9CE5-DF00C4AC5176}" type="presOf" srcId="{6C882501-ABF4-46CD-84D3-FE52333A32CA}" destId="{B132DD7F-8E9C-4389-9496-1DA7F3631346}" srcOrd="0" destOrd="0" presId="urn:microsoft.com/office/officeart/2009/3/layout/StepUpProcess"/>
    <dgm:cxn modelId="{84F24F72-4B32-4AB6-B3DA-FFEDAA1B1F0C}" type="presOf" srcId="{2327F296-ADA0-4695-8B79-F13925E4FC9A}" destId="{712882B8-4E2E-43BB-9901-8E9B5E9622EB}" srcOrd="0" destOrd="0" presId="urn:microsoft.com/office/officeart/2009/3/layout/StepUpProcess"/>
    <dgm:cxn modelId="{C3B79357-1754-4A8D-93F4-37A366CD37F9}" type="presOf" srcId="{BD532D00-FCE8-4BE5-869F-5C89AC20F14B}" destId="{BC101A8D-D2BF-4C72-8ECD-81F87E4D3798}" srcOrd="0" destOrd="0" presId="urn:microsoft.com/office/officeart/2009/3/layout/StepUpProcess"/>
    <dgm:cxn modelId="{C4A4F56E-019D-4809-A480-0F76571A209C}" type="presOf" srcId="{6ABC22FB-0F28-4AB1-BB07-1A6D058ED158}" destId="{DCF5814B-B263-490B-8FDB-010BC0B5BBBF}" srcOrd="0" destOrd="0" presId="urn:microsoft.com/office/officeart/2009/3/layout/StepUpProcess"/>
    <dgm:cxn modelId="{4EEA7EC7-4728-453F-A8C4-E3BC6224A7E8}" type="presParOf" srcId="{712882B8-4E2E-43BB-9901-8E9B5E9622EB}" destId="{52A1DE4B-631F-4F9F-AB1B-5CCF8DC4C205}" srcOrd="0" destOrd="0" presId="urn:microsoft.com/office/officeart/2009/3/layout/StepUpProcess"/>
    <dgm:cxn modelId="{AC23320B-242B-43DF-B91E-42BCFEE87B2D}" type="presParOf" srcId="{52A1DE4B-631F-4F9F-AB1B-5CCF8DC4C205}" destId="{E66BD73D-CBFE-4A87-A677-EA7F8704CFB8}" srcOrd="0" destOrd="0" presId="urn:microsoft.com/office/officeart/2009/3/layout/StepUpProcess"/>
    <dgm:cxn modelId="{C5ED78EC-2C8A-44E7-B00E-9E2449D674E3}" type="presParOf" srcId="{52A1DE4B-631F-4F9F-AB1B-5CCF8DC4C205}" destId="{B132DD7F-8E9C-4389-9496-1DA7F3631346}" srcOrd="1" destOrd="0" presId="urn:microsoft.com/office/officeart/2009/3/layout/StepUpProcess"/>
    <dgm:cxn modelId="{F7079375-152B-4064-908A-42D6F7E7CB1B}" type="presParOf" srcId="{52A1DE4B-631F-4F9F-AB1B-5CCF8DC4C205}" destId="{62221EDA-2316-412C-A957-E0C8B5E9A03C}" srcOrd="2" destOrd="0" presId="urn:microsoft.com/office/officeart/2009/3/layout/StepUpProcess"/>
    <dgm:cxn modelId="{31EDB52C-BEA8-4DED-9235-5A0992D21DE3}" type="presParOf" srcId="{712882B8-4E2E-43BB-9901-8E9B5E9622EB}" destId="{40B52046-D416-4EEA-B211-8FAC813D7B65}" srcOrd="1" destOrd="0" presId="urn:microsoft.com/office/officeart/2009/3/layout/StepUpProcess"/>
    <dgm:cxn modelId="{A127036E-3254-41BC-9B23-4925AF9329A0}" type="presParOf" srcId="{40B52046-D416-4EEA-B211-8FAC813D7B65}" destId="{CB166366-8ACA-4D46-A4B2-F1D48C7A6DB8}" srcOrd="0" destOrd="0" presId="urn:microsoft.com/office/officeart/2009/3/layout/StepUpProcess"/>
    <dgm:cxn modelId="{0B4526BD-28EA-4C63-8E18-4D46F10E9883}" type="presParOf" srcId="{712882B8-4E2E-43BB-9901-8E9B5E9622EB}" destId="{1B61B0DA-A94A-4C13-A77F-8529144C19F6}" srcOrd="2" destOrd="0" presId="urn:microsoft.com/office/officeart/2009/3/layout/StepUpProcess"/>
    <dgm:cxn modelId="{6FE00490-7C6F-4445-9D6E-69EA7EE38C4E}" type="presParOf" srcId="{1B61B0DA-A94A-4C13-A77F-8529144C19F6}" destId="{6F0558AC-127F-4056-A817-5C9AA805E968}" srcOrd="0" destOrd="0" presId="urn:microsoft.com/office/officeart/2009/3/layout/StepUpProcess"/>
    <dgm:cxn modelId="{4DDAB8E0-2B6D-402D-8D45-A9E9FC66085B}" type="presParOf" srcId="{1B61B0DA-A94A-4C13-A77F-8529144C19F6}" destId="{DCF5814B-B263-490B-8FDB-010BC0B5BBBF}" srcOrd="1" destOrd="0" presId="urn:microsoft.com/office/officeart/2009/3/layout/StepUpProcess"/>
    <dgm:cxn modelId="{0EEBD843-DB5A-46AB-B236-68748FABB9F9}" type="presParOf" srcId="{1B61B0DA-A94A-4C13-A77F-8529144C19F6}" destId="{8F13BF13-862E-4CFB-99F8-88E004FE7E48}" srcOrd="2" destOrd="0" presId="urn:microsoft.com/office/officeart/2009/3/layout/StepUpProcess"/>
    <dgm:cxn modelId="{0A691A0E-A73F-4BD5-8231-2A66618D0EEA}" type="presParOf" srcId="{712882B8-4E2E-43BB-9901-8E9B5E9622EB}" destId="{70E804B0-3B89-4FC0-A1BF-409CAA94994E}" srcOrd="3" destOrd="0" presId="urn:microsoft.com/office/officeart/2009/3/layout/StepUpProcess"/>
    <dgm:cxn modelId="{EDE527BD-55D5-49D1-B638-B547EBB5D54D}" type="presParOf" srcId="{70E804B0-3B89-4FC0-A1BF-409CAA94994E}" destId="{09C16FC7-6F80-427F-944F-B78C5FCE7474}" srcOrd="0" destOrd="0" presId="urn:microsoft.com/office/officeart/2009/3/layout/StepUpProcess"/>
    <dgm:cxn modelId="{48EA0320-10D2-4805-BA91-C1008B3B7472}" type="presParOf" srcId="{712882B8-4E2E-43BB-9901-8E9B5E9622EB}" destId="{48016A1F-2E76-428A-BBDF-0ADD6389614E}" srcOrd="4" destOrd="0" presId="urn:microsoft.com/office/officeart/2009/3/layout/StepUpProcess"/>
    <dgm:cxn modelId="{BFC80662-C6F9-467C-8F48-74109732466E}" type="presParOf" srcId="{48016A1F-2E76-428A-BBDF-0ADD6389614E}" destId="{EA041BDC-4583-48B7-BBF7-C289E43F910C}" srcOrd="0" destOrd="0" presId="urn:microsoft.com/office/officeart/2009/3/layout/StepUpProcess"/>
    <dgm:cxn modelId="{4AA99F09-1814-4860-A85B-6EB5DCBE07FB}" type="presParOf" srcId="{48016A1F-2E76-428A-BBDF-0ADD6389614E}" destId="{BC101A8D-D2BF-4C72-8ECD-81F87E4D379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63682C-E0C4-450D-9D7B-B2658297F2EE}" type="presOf" srcId="{B10996AC-546A-45CA-8754-9C8E3245EDA6}" destId="{7F7C9251-0234-48E9-810D-D87803872AAF}" srcOrd="0" destOrd="0" presId="urn:microsoft.com/office/officeart/2005/8/layout/chevron1"/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D06A08EC-DE40-481C-A4FA-C43D82400C68}" type="presOf" srcId="{8059A13B-8E50-4555-8A18-3F0B1105B86D}" destId="{0480CB48-AD7A-418D-A12A-738F5971307C}" srcOrd="0" destOrd="0" presId="urn:microsoft.com/office/officeart/2005/8/layout/chevron1"/>
    <dgm:cxn modelId="{E8AD7D35-0FEB-4201-88CC-EBF29430299E}" type="presOf" srcId="{0F586259-3CA4-43C0-8F38-F32DDCF90CA3}" destId="{660BC76B-D459-40F8-B8C9-AAED627ECC3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0CFD85BA-DE4B-4DD6-A9AC-7F72A73F5C8A}" type="presOf" srcId="{9CF07938-3365-4729-8DE7-C4AB3D70FF36}" destId="{7DE20FED-8C9E-4A5E-AD11-E2889A439FA1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A2C6AA2F-4C0C-4EAD-8C03-A35867A55184}" type="presOf" srcId="{5275D811-1526-4DC3-AF85-9A98D5CE1628}" destId="{22931519-E80A-4459-9E06-4AE8ECA0C767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814DA50A-0D5C-4D5B-80CF-EA2D8D0C54F5}" type="presOf" srcId="{7925A1A6-4611-437F-9FEC-24C1B06D4A79}" destId="{0E3F200F-D45B-4517-91BF-0714AFD9C824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86D74551-0C24-49B3-9453-88D43AE7A694}" type="presOf" srcId="{2983A860-F14E-4447-876F-F0D753656C83}" destId="{6AE8344C-808A-493C-88C5-92068E43A522}" srcOrd="0" destOrd="0" presId="urn:microsoft.com/office/officeart/2005/8/layout/chevron1"/>
    <dgm:cxn modelId="{30D1C571-B7DA-4DA3-8ACA-A6936BD77A50}" type="presOf" srcId="{1B776507-8227-4E6D-8684-B6A204111385}" destId="{009FDFA2-46B3-47B2-8000-F38DE1D43017}" srcOrd="0" destOrd="0" presId="urn:microsoft.com/office/officeart/2005/8/layout/chevron1"/>
    <dgm:cxn modelId="{94F7E20E-3A77-43F3-89EA-39AD2B188B7A}" type="presParOf" srcId="{009FDFA2-46B3-47B2-8000-F38DE1D43017}" destId="{7F7C9251-0234-48E9-810D-D87803872AAF}" srcOrd="0" destOrd="0" presId="urn:microsoft.com/office/officeart/2005/8/layout/chevron1"/>
    <dgm:cxn modelId="{AD36D5C8-40A6-47DF-9DA0-73FA40510855}" type="presParOf" srcId="{009FDFA2-46B3-47B2-8000-F38DE1D43017}" destId="{F4DACA6C-B759-46D4-BA4E-DD3981AA179E}" srcOrd="1" destOrd="0" presId="urn:microsoft.com/office/officeart/2005/8/layout/chevron1"/>
    <dgm:cxn modelId="{4EF69887-A8CE-4671-9F29-96D77021D2C5}" type="presParOf" srcId="{009FDFA2-46B3-47B2-8000-F38DE1D43017}" destId="{6AE8344C-808A-493C-88C5-92068E43A522}" srcOrd="2" destOrd="0" presId="urn:microsoft.com/office/officeart/2005/8/layout/chevron1"/>
    <dgm:cxn modelId="{14E82FFD-3A8D-4B90-9F08-C292A03D3C44}" type="presParOf" srcId="{009FDFA2-46B3-47B2-8000-F38DE1D43017}" destId="{75349B76-D8DF-41CA-9BBC-9B8F44734977}" srcOrd="3" destOrd="0" presId="urn:microsoft.com/office/officeart/2005/8/layout/chevron1"/>
    <dgm:cxn modelId="{AAF147D7-41B7-4067-8627-DA7E1016612E}" type="presParOf" srcId="{009FDFA2-46B3-47B2-8000-F38DE1D43017}" destId="{0E3F200F-D45B-4517-91BF-0714AFD9C824}" srcOrd="4" destOrd="0" presId="urn:microsoft.com/office/officeart/2005/8/layout/chevron1"/>
    <dgm:cxn modelId="{0BA8773E-0D2D-4A7A-BAF2-0BA5866274CB}" type="presParOf" srcId="{009FDFA2-46B3-47B2-8000-F38DE1D43017}" destId="{90D79433-1E9A-454B-B19D-89BFF5A8ACC3}" srcOrd="5" destOrd="0" presId="urn:microsoft.com/office/officeart/2005/8/layout/chevron1"/>
    <dgm:cxn modelId="{69A0B8C6-B847-4885-8EA6-3C991C529FF4}" type="presParOf" srcId="{009FDFA2-46B3-47B2-8000-F38DE1D43017}" destId="{660BC76B-D459-40F8-B8C9-AAED627ECC37}" srcOrd="6" destOrd="0" presId="urn:microsoft.com/office/officeart/2005/8/layout/chevron1"/>
    <dgm:cxn modelId="{B097F115-7201-4D65-BE05-CF6197865BDE}" type="presParOf" srcId="{009FDFA2-46B3-47B2-8000-F38DE1D43017}" destId="{F49DCC21-604C-4155-8E99-64FD8CBD645D}" srcOrd="7" destOrd="0" presId="urn:microsoft.com/office/officeart/2005/8/layout/chevron1"/>
    <dgm:cxn modelId="{C3482000-142C-4D90-A587-C3BCC286CBE4}" type="presParOf" srcId="{009FDFA2-46B3-47B2-8000-F38DE1D43017}" destId="{0480CB48-AD7A-418D-A12A-738F5971307C}" srcOrd="8" destOrd="0" presId="urn:microsoft.com/office/officeart/2005/8/layout/chevron1"/>
    <dgm:cxn modelId="{974A865A-7BF1-44E0-A0BB-F70025C92B67}" type="presParOf" srcId="{009FDFA2-46B3-47B2-8000-F38DE1D43017}" destId="{591DCA51-0D59-4E1D-B9E2-DC6EEE632803}" srcOrd="9" destOrd="0" presId="urn:microsoft.com/office/officeart/2005/8/layout/chevron1"/>
    <dgm:cxn modelId="{6A3CFD75-102D-4CD9-A4E8-A664C4CCBB8B}" type="presParOf" srcId="{009FDFA2-46B3-47B2-8000-F38DE1D43017}" destId="{22931519-E80A-4459-9E06-4AE8ECA0C767}" srcOrd="10" destOrd="0" presId="urn:microsoft.com/office/officeart/2005/8/layout/chevron1"/>
    <dgm:cxn modelId="{F93AFCFE-FC49-453C-9EF5-F4FEDBD2DEE0}" type="presParOf" srcId="{009FDFA2-46B3-47B2-8000-F38DE1D43017}" destId="{F80628BF-85B8-4E57-BE43-95C988DB0C5D}" srcOrd="11" destOrd="0" presId="urn:microsoft.com/office/officeart/2005/8/layout/chevron1"/>
    <dgm:cxn modelId="{D20C8241-4B17-4E84-BA70-578AFD1AE837}" type="presParOf" srcId="{009FDFA2-46B3-47B2-8000-F38DE1D43017}" destId="{7DE20FED-8C9E-4A5E-AD11-E2889A439FA1}" srcOrd="12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79C822F0-3ED0-4931-A710-F564B8A9597E}" type="presOf" srcId="{1B776507-8227-4E6D-8684-B6A204111385}" destId="{009FDFA2-46B3-47B2-8000-F38DE1D43017}" srcOrd="0" destOrd="0" presId="urn:microsoft.com/office/officeart/2005/8/layout/chevron1"/>
    <dgm:cxn modelId="{BE0B58ED-ED0B-4523-A159-E150C641E53C}" type="presOf" srcId="{7925A1A6-4611-437F-9FEC-24C1B06D4A79}" destId="{0E3F200F-D45B-4517-91BF-0714AFD9C824}" srcOrd="0" destOrd="0" presId="urn:microsoft.com/office/officeart/2005/8/layout/chevron1"/>
    <dgm:cxn modelId="{7C41978E-0B8B-43E0-919A-F501FB43D50F}" type="presOf" srcId="{8059A13B-8E50-4555-8A18-3F0B1105B86D}" destId="{0480CB48-AD7A-418D-A12A-738F5971307C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6B9FD199-04C3-4050-ABDA-03C1AAFAC349}" type="presOf" srcId="{2983A860-F14E-4447-876F-F0D753656C83}" destId="{6AE8344C-808A-493C-88C5-92068E43A522}" srcOrd="0" destOrd="0" presId="urn:microsoft.com/office/officeart/2005/8/layout/chevron1"/>
    <dgm:cxn modelId="{828643C4-9706-4AA7-AC68-8163119C23BD}" type="presOf" srcId="{5275D811-1526-4DC3-AF85-9A98D5CE1628}" destId="{22931519-E80A-4459-9E06-4AE8ECA0C767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02F203F8-E558-4F62-ABE4-C4352FB0C49D}" type="presOf" srcId="{9CF07938-3365-4729-8DE7-C4AB3D70FF36}" destId="{7DE20FED-8C9E-4A5E-AD11-E2889A439FA1}" srcOrd="0" destOrd="0" presId="urn:microsoft.com/office/officeart/2005/8/layout/chevron1"/>
    <dgm:cxn modelId="{A78133E3-E400-4E20-AE90-208C265C7C97}" type="presOf" srcId="{B10996AC-546A-45CA-8754-9C8E3245EDA6}" destId="{7F7C9251-0234-48E9-810D-D87803872AAF}" srcOrd="0" destOrd="0" presId="urn:microsoft.com/office/officeart/2005/8/layout/chevron1"/>
    <dgm:cxn modelId="{EC1ADF00-7FDF-4233-B813-9AEB97158CC2}" type="presParOf" srcId="{009FDFA2-46B3-47B2-8000-F38DE1D43017}" destId="{7F7C9251-0234-48E9-810D-D87803872AAF}" srcOrd="0" destOrd="0" presId="urn:microsoft.com/office/officeart/2005/8/layout/chevron1"/>
    <dgm:cxn modelId="{DB20CEB6-EE6B-450D-9063-FEC00F0D0684}" type="presParOf" srcId="{009FDFA2-46B3-47B2-8000-F38DE1D43017}" destId="{F4DACA6C-B759-46D4-BA4E-DD3981AA179E}" srcOrd="1" destOrd="0" presId="urn:microsoft.com/office/officeart/2005/8/layout/chevron1"/>
    <dgm:cxn modelId="{3F7A5515-6DC1-49BF-83D8-3C4EC5F9EE3D}" type="presParOf" srcId="{009FDFA2-46B3-47B2-8000-F38DE1D43017}" destId="{6AE8344C-808A-493C-88C5-92068E43A522}" srcOrd="2" destOrd="0" presId="urn:microsoft.com/office/officeart/2005/8/layout/chevron1"/>
    <dgm:cxn modelId="{138004EE-5C11-4340-95C0-260B2BAF92D0}" type="presParOf" srcId="{009FDFA2-46B3-47B2-8000-F38DE1D43017}" destId="{75349B76-D8DF-41CA-9BBC-9B8F44734977}" srcOrd="3" destOrd="0" presId="urn:microsoft.com/office/officeart/2005/8/layout/chevron1"/>
    <dgm:cxn modelId="{09CA1151-EC5D-48BC-922B-4E276ACA4934}" type="presParOf" srcId="{009FDFA2-46B3-47B2-8000-F38DE1D43017}" destId="{0E3F200F-D45B-4517-91BF-0714AFD9C824}" srcOrd="4" destOrd="0" presId="urn:microsoft.com/office/officeart/2005/8/layout/chevron1"/>
    <dgm:cxn modelId="{C934C1D0-76C9-45EA-97CF-9BF5EE246FD3}" type="presParOf" srcId="{009FDFA2-46B3-47B2-8000-F38DE1D43017}" destId="{90D79433-1E9A-454B-B19D-89BFF5A8ACC3}" srcOrd="5" destOrd="0" presId="urn:microsoft.com/office/officeart/2005/8/layout/chevron1"/>
    <dgm:cxn modelId="{D8FA3E1F-7E4F-4F96-BCB3-14611AEBBE1C}" type="presParOf" srcId="{009FDFA2-46B3-47B2-8000-F38DE1D43017}" destId="{0480CB48-AD7A-418D-A12A-738F5971307C}" srcOrd="6" destOrd="0" presId="urn:microsoft.com/office/officeart/2005/8/layout/chevron1"/>
    <dgm:cxn modelId="{E0379283-539B-496B-BCB3-6B6E2AFFC105}" type="presParOf" srcId="{009FDFA2-46B3-47B2-8000-F38DE1D43017}" destId="{591DCA51-0D59-4E1D-B9E2-DC6EEE632803}" srcOrd="7" destOrd="0" presId="urn:microsoft.com/office/officeart/2005/8/layout/chevron1"/>
    <dgm:cxn modelId="{78C14CAB-3963-4C43-94F2-F8DDE14EDA39}" type="presParOf" srcId="{009FDFA2-46B3-47B2-8000-F38DE1D43017}" destId="{22931519-E80A-4459-9E06-4AE8ECA0C767}" srcOrd="8" destOrd="0" presId="urn:microsoft.com/office/officeart/2005/8/layout/chevron1"/>
    <dgm:cxn modelId="{FE382D94-710D-4443-B74A-2FD12432AE4E}" type="presParOf" srcId="{009FDFA2-46B3-47B2-8000-F38DE1D43017}" destId="{F80628BF-85B8-4E57-BE43-95C988DB0C5D}" srcOrd="9" destOrd="0" presId="urn:microsoft.com/office/officeart/2005/8/layout/chevron1"/>
    <dgm:cxn modelId="{10ECCC18-1329-4D51-8F15-ACB2F215DB3F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781A4D-ED1F-4390-A994-A3EC7A7B0023}" type="presOf" srcId="{2983A860-F14E-4447-876F-F0D753656C83}" destId="{6AE8344C-808A-493C-88C5-92068E43A522}" srcOrd="0" destOrd="0" presId="urn:microsoft.com/office/officeart/2005/8/layout/chevron1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F791903E-1CE4-4DAC-9A6B-2A24E61F2EC7}" type="presOf" srcId="{1B776507-8227-4E6D-8684-B6A204111385}" destId="{009FDFA2-46B3-47B2-8000-F38DE1D43017}" srcOrd="0" destOrd="0" presId="urn:microsoft.com/office/officeart/2005/8/layout/chevron1"/>
    <dgm:cxn modelId="{70C70B07-AEB6-4D20-9B31-5F7BE2D833DE}" type="presOf" srcId="{B10996AC-546A-45CA-8754-9C8E3245EDA6}" destId="{7F7C9251-0234-48E9-810D-D87803872AAF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D0D0EE23-2270-4D5F-A516-B16396D4BE22}" type="presOf" srcId="{5275D811-1526-4DC3-AF85-9A98D5CE1628}" destId="{22931519-E80A-4459-9E06-4AE8ECA0C767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17184957-D725-4C64-8F30-4C00C5606036}" type="presOf" srcId="{8059A13B-8E50-4555-8A18-3F0B1105B86D}" destId="{0480CB48-AD7A-418D-A12A-738F5971307C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58B64A73-35AC-464C-98ED-2B7B04C8BFA0}" type="presOf" srcId="{7925A1A6-4611-437F-9FEC-24C1B06D4A79}" destId="{0E3F200F-D45B-4517-91BF-0714AFD9C824}" srcOrd="0" destOrd="0" presId="urn:microsoft.com/office/officeart/2005/8/layout/chevron1"/>
    <dgm:cxn modelId="{587BC3D5-FA10-433A-8F4D-0B91247E3EE6}" type="presOf" srcId="{9CF07938-3365-4729-8DE7-C4AB3D70FF36}" destId="{7DE20FED-8C9E-4A5E-AD11-E2889A439FA1}" srcOrd="0" destOrd="0" presId="urn:microsoft.com/office/officeart/2005/8/layout/chevron1"/>
    <dgm:cxn modelId="{F68FE69B-9110-41F6-A891-552A1D06E06E}" type="presParOf" srcId="{009FDFA2-46B3-47B2-8000-F38DE1D43017}" destId="{7F7C9251-0234-48E9-810D-D87803872AAF}" srcOrd="0" destOrd="0" presId="urn:microsoft.com/office/officeart/2005/8/layout/chevron1"/>
    <dgm:cxn modelId="{E5824071-CBA0-4433-8295-848182F21195}" type="presParOf" srcId="{009FDFA2-46B3-47B2-8000-F38DE1D43017}" destId="{F4DACA6C-B759-46D4-BA4E-DD3981AA179E}" srcOrd="1" destOrd="0" presId="urn:microsoft.com/office/officeart/2005/8/layout/chevron1"/>
    <dgm:cxn modelId="{411072C4-824F-40C6-97A1-B3FC217488F3}" type="presParOf" srcId="{009FDFA2-46B3-47B2-8000-F38DE1D43017}" destId="{6AE8344C-808A-493C-88C5-92068E43A522}" srcOrd="2" destOrd="0" presId="urn:microsoft.com/office/officeart/2005/8/layout/chevron1"/>
    <dgm:cxn modelId="{EBA7C3A7-1D67-4ECC-9C5D-2BF36A634524}" type="presParOf" srcId="{009FDFA2-46B3-47B2-8000-F38DE1D43017}" destId="{75349B76-D8DF-41CA-9BBC-9B8F44734977}" srcOrd="3" destOrd="0" presId="urn:microsoft.com/office/officeart/2005/8/layout/chevron1"/>
    <dgm:cxn modelId="{E759FEB9-4022-4508-AC91-DFA827828B72}" type="presParOf" srcId="{009FDFA2-46B3-47B2-8000-F38DE1D43017}" destId="{0E3F200F-D45B-4517-91BF-0714AFD9C824}" srcOrd="4" destOrd="0" presId="urn:microsoft.com/office/officeart/2005/8/layout/chevron1"/>
    <dgm:cxn modelId="{647294C8-8F83-42B3-B15E-B35B47EC6B44}" type="presParOf" srcId="{009FDFA2-46B3-47B2-8000-F38DE1D43017}" destId="{90D79433-1E9A-454B-B19D-89BFF5A8ACC3}" srcOrd="5" destOrd="0" presId="urn:microsoft.com/office/officeart/2005/8/layout/chevron1"/>
    <dgm:cxn modelId="{CF66B4DF-FE54-446C-8902-70DA797569B1}" type="presParOf" srcId="{009FDFA2-46B3-47B2-8000-F38DE1D43017}" destId="{0480CB48-AD7A-418D-A12A-738F5971307C}" srcOrd="6" destOrd="0" presId="urn:microsoft.com/office/officeart/2005/8/layout/chevron1"/>
    <dgm:cxn modelId="{7033B6B1-3B10-4A81-A0CB-84160D865660}" type="presParOf" srcId="{009FDFA2-46B3-47B2-8000-F38DE1D43017}" destId="{591DCA51-0D59-4E1D-B9E2-DC6EEE632803}" srcOrd="7" destOrd="0" presId="urn:microsoft.com/office/officeart/2005/8/layout/chevron1"/>
    <dgm:cxn modelId="{148F1EF6-D015-48DA-941B-36F413D4F7E8}" type="presParOf" srcId="{009FDFA2-46B3-47B2-8000-F38DE1D43017}" destId="{22931519-E80A-4459-9E06-4AE8ECA0C767}" srcOrd="8" destOrd="0" presId="urn:microsoft.com/office/officeart/2005/8/layout/chevron1"/>
    <dgm:cxn modelId="{E9E54912-7BAB-4B93-8962-762FC3906122}" type="presParOf" srcId="{009FDFA2-46B3-47B2-8000-F38DE1D43017}" destId="{F80628BF-85B8-4E57-BE43-95C988DB0C5D}" srcOrd="9" destOrd="0" presId="urn:microsoft.com/office/officeart/2005/8/layout/chevron1"/>
    <dgm:cxn modelId="{F227BFF7-86A6-4AF4-A85F-179F8A631363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FDB9F692-3449-46DE-99A5-F284AF0140DE}" type="presOf" srcId="{9CF07938-3365-4729-8DE7-C4AB3D70FF36}" destId="{7DE20FED-8C9E-4A5E-AD11-E2889A439FA1}" srcOrd="0" destOrd="0" presId="urn:microsoft.com/office/officeart/2005/8/layout/chevron1"/>
    <dgm:cxn modelId="{B778A7F9-15FD-4518-BE20-E4449DDDA293}" type="presOf" srcId="{8059A13B-8E50-4555-8A18-3F0B1105B86D}" destId="{0480CB48-AD7A-418D-A12A-738F5971307C}" srcOrd="0" destOrd="0" presId="urn:microsoft.com/office/officeart/2005/8/layout/chevron1"/>
    <dgm:cxn modelId="{9A8447A9-7BAA-4DDA-9B85-2B03813B34BD}" type="presOf" srcId="{B10996AC-546A-45CA-8754-9C8E3245EDA6}" destId="{7F7C9251-0234-48E9-810D-D87803872AAF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272447F9-A9F4-4B9E-8367-7C7D663AF0D5}" type="presOf" srcId="{5275D811-1526-4DC3-AF85-9A98D5CE1628}" destId="{22931519-E80A-4459-9E06-4AE8ECA0C767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ED66DEF9-1A6E-4EB7-A8F5-7C9F8D6A4706}" type="presOf" srcId="{1B776507-8227-4E6D-8684-B6A204111385}" destId="{009FDFA2-46B3-47B2-8000-F38DE1D43017}" srcOrd="0" destOrd="0" presId="urn:microsoft.com/office/officeart/2005/8/layout/chevron1"/>
    <dgm:cxn modelId="{C7C94E4E-3C35-45B3-8AB0-8060A7116A22}" type="presOf" srcId="{2983A860-F14E-4447-876F-F0D753656C83}" destId="{6AE8344C-808A-493C-88C5-92068E43A522}" srcOrd="0" destOrd="0" presId="urn:microsoft.com/office/officeart/2005/8/layout/chevron1"/>
    <dgm:cxn modelId="{507B07C8-91BA-4823-A5A3-C19E349D933D}" type="presOf" srcId="{7925A1A6-4611-437F-9FEC-24C1B06D4A79}" destId="{0E3F200F-D45B-4517-91BF-0714AFD9C824}" srcOrd="0" destOrd="0" presId="urn:microsoft.com/office/officeart/2005/8/layout/chevron1"/>
    <dgm:cxn modelId="{83D60EA2-C4BF-4D2E-8349-34E546D43CE4}" type="presParOf" srcId="{009FDFA2-46B3-47B2-8000-F38DE1D43017}" destId="{7F7C9251-0234-48E9-810D-D87803872AAF}" srcOrd="0" destOrd="0" presId="urn:microsoft.com/office/officeart/2005/8/layout/chevron1"/>
    <dgm:cxn modelId="{CEFDCF09-6388-4E08-8179-7FD49DCD613A}" type="presParOf" srcId="{009FDFA2-46B3-47B2-8000-F38DE1D43017}" destId="{F4DACA6C-B759-46D4-BA4E-DD3981AA179E}" srcOrd="1" destOrd="0" presId="urn:microsoft.com/office/officeart/2005/8/layout/chevron1"/>
    <dgm:cxn modelId="{71C6ACAB-5B3E-4D0B-A509-07A39118C783}" type="presParOf" srcId="{009FDFA2-46B3-47B2-8000-F38DE1D43017}" destId="{6AE8344C-808A-493C-88C5-92068E43A522}" srcOrd="2" destOrd="0" presId="urn:microsoft.com/office/officeart/2005/8/layout/chevron1"/>
    <dgm:cxn modelId="{9DC0BEF9-ABB1-4AF6-AE5D-F23F648523F8}" type="presParOf" srcId="{009FDFA2-46B3-47B2-8000-F38DE1D43017}" destId="{75349B76-D8DF-41CA-9BBC-9B8F44734977}" srcOrd="3" destOrd="0" presId="urn:microsoft.com/office/officeart/2005/8/layout/chevron1"/>
    <dgm:cxn modelId="{84A6D7D0-DCCD-4FC9-B5A5-9B08EDB5180E}" type="presParOf" srcId="{009FDFA2-46B3-47B2-8000-F38DE1D43017}" destId="{0E3F200F-D45B-4517-91BF-0714AFD9C824}" srcOrd="4" destOrd="0" presId="urn:microsoft.com/office/officeart/2005/8/layout/chevron1"/>
    <dgm:cxn modelId="{BF442D6D-4712-4369-8356-6A39156836E8}" type="presParOf" srcId="{009FDFA2-46B3-47B2-8000-F38DE1D43017}" destId="{90D79433-1E9A-454B-B19D-89BFF5A8ACC3}" srcOrd="5" destOrd="0" presId="urn:microsoft.com/office/officeart/2005/8/layout/chevron1"/>
    <dgm:cxn modelId="{71516078-A860-4084-9204-C6EEE396A9C1}" type="presParOf" srcId="{009FDFA2-46B3-47B2-8000-F38DE1D43017}" destId="{0480CB48-AD7A-418D-A12A-738F5971307C}" srcOrd="6" destOrd="0" presId="urn:microsoft.com/office/officeart/2005/8/layout/chevron1"/>
    <dgm:cxn modelId="{C333625C-547D-4276-A601-5AD6F63892BE}" type="presParOf" srcId="{009FDFA2-46B3-47B2-8000-F38DE1D43017}" destId="{591DCA51-0D59-4E1D-B9E2-DC6EEE632803}" srcOrd="7" destOrd="0" presId="urn:microsoft.com/office/officeart/2005/8/layout/chevron1"/>
    <dgm:cxn modelId="{F812102F-0F3B-46CE-BC2F-F25D505A53BF}" type="presParOf" srcId="{009FDFA2-46B3-47B2-8000-F38DE1D43017}" destId="{22931519-E80A-4459-9E06-4AE8ECA0C767}" srcOrd="8" destOrd="0" presId="urn:microsoft.com/office/officeart/2005/8/layout/chevron1"/>
    <dgm:cxn modelId="{DD9C297D-B82C-4B02-B66B-A8EFFC6730ED}" type="presParOf" srcId="{009FDFA2-46B3-47B2-8000-F38DE1D43017}" destId="{F80628BF-85B8-4E57-BE43-95C988DB0C5D}" srcOrd="9" destOrd="0" presId="urn:microsoft.com/office/officeart/2005/8/layout/chevron1"/>
    <dgm:cxn modelId="{7B291CA2-BCF2-44D3-A253-A06DFDE63276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26E1446B-8DC5-4620-AB6C-0369C55691E0}" type="presOf" srcId="{9CF07938-3365-4729-8DE7-C4AB3D70FF36}" destId="{7DE20FED-8C9E-4A5E-AD11-E2889A439FA1}" srcOrd="0" destOrd="0" presId="urn:microsoft.com/office/officeart/2005/8/layout/chevron1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F8173E31-7921-425B-BEF8-EE7CD279BB27}" type="presOf" srcId="{7925A1A6-4611-437F-9FEC-24C1B06D4A79}" destId="{0E3F200F-D45B-4517-91BF-0714AFD9C824}" srcOrd="0" destOrd="0" presId="urn:microsoft.com/office/officeart/2005/8/layout/chevron1"/>
    <dgm:cxn modelId="{4EEAB8C6-E112-429C-B2E4-EC5C31CC8C96}" type="presOf" srcId="{0F586259-3CA4-43C0-8F38-F32DDCF90CA3}" destId="{660BC76B-D459-40F8-B8C9-AAED627ECC37}" srcOrd="0" destOrd="0" presId="urn:microsoft.com/office/officeart/2005/8/layout/chevron1"/>
    <dgm:cxn modelId="{DFE373AF-DA35-4C89-A146-3AFAD11DFD6C}" type="presOf" srcId="{B10996AC-546A-45CA-8754-9C8E3245EDA6}" destId="{7F7C9251-0234-48E9-810D-D87803872AAF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4E499FCC-6253-4418-8292-A875FE29228A}" type="presOf" srcId="{8059A13B-8E50-4555-8A18-3F0B1105B86D}" destId="{0480CB48-AD7A-418D-A12A-738F5971307C}" srcOrd="0" destOrd="0" presId="urn:microsoft.com/office/officeart/2005/8/layout/chevron1"/>
    <dgm:cxn modelId="{E2D135F5-F058-4CFA-A858-165BAE70FE16}" type="presOf" srcId="{1B776507-8227-4E6D-8684-B6A204111385}" destId="{009FDFA2-46B3-47B2-8000-F38DE1D43017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86BC87ED-8349-4E9A-8F8E-52F1E26A849D}" type="presOf" srcId="{5275D811-1526-4DC3-AF85-9A98D5CE1628}" destId="{22931519-E80A-4459-9E06-4AE8ECA0C767}" srcOrd="0" destOrd="0" presId="urn:microsoft.com/office/officeart/2005/8/layout/chevron1"/>
    <dgm:cxn modelId="{A94F2926-6108-4A4E-9488-40528E662C61}" type="presOf" srcId="{2983A860-F14E-4447-876F-F0D753656C83}" destId="{6AE8344C-808A-493C-88C5-92068E43A522}" srcOrd="0" destOrd="0" presId="urn:microsoft.com/office/officeart/2005/8/layout/chevron1"/>
    <dgm:cxn modelId="{4426A765-8384-456A-AAE8-90D82590A474}" type="presParOf" srcId="{009FDFA2-46B3-47B2-8000-F38DE1D43017}" destId="{7F7C9251-0234-48E9-810D-D87803872AAF}" srcOrd="0" destOrd="0" presId="urn:microsoft.com/office/officeart/2005/8/layout/chevron1"/>
    <dgm:cxn modelId="{68110354-E1BC-4E93-A155-9BF67AC1A7F7}" type="presParOf" srcId="{009FDFA2-46B3-47B2-8000-F38DE1D43017}" destId="{F4DACA6C-B759-46D4-BA4E-DD3981AA179E}" srcOrd="1" destOrd="0" presId="urn:microsoft.com/office/officeart/2005/8/layout/chevron1"/>
    <dgm:cxn modelId="{B0215FF4-7514-43CE-A027-2D8FEBD224A7}" type="presParOf" srcId="{009FDFA2-46B3-47B2-8000-F38DE1D43017}" destId="{6AE8344C-808A-493C-88C5-92068E43A522}" srcOrd="2" destOrd="0" presId="urn:microsoft.com/office/officeart/2005/8/layout/chevron1"/>
    <dgm:cxn modelId="{310940AF-A73F-4A6E-AC73-CDB53ED46F2D}" type="presParOf" srcId="{009FDFA2-46B3-47B2-8000-F38DE1D43017}" destId="{75349B76-D8DF-41CA-9BBC-9B8F44734977}" srcOrd="3" destOrd="0" presId="urn:microsoft.com/office/officeart/2005/8/layout/chevron1"/>
    <dgm:cxn modelId="{2042DC87-68B6-45CC-A73B-6ADBCAA94D11}" type="presParOf" srcId="{009FDFA2-46B3-47B2-8000-F38DE1D43017}" destId="{0E3F200F-D45B-4517-91BF-0714AFD9C824}" srcOrd="4" destOrd="0" presId="urn:microsoft.com/office/officeart/2005/8/layout/chevron1"/>
    <dgm:cxn modelId="{94429B79-37D5-474E-9B85-666B0B537A64}" type="presParOf" srcId="{009FDFA2-46B3-47B2-8000-F38DE1D43017}" destId="{90D79433-1E9A-454B-B19D-89BFF5A8ACC3}" srcOrd="5" destOrd="0" presId="urn:microsoft.com/office/officeart/2005/8/layout/chevron1"/>
    <dgm:cxn modelId="{4A2B9E8C-03B5-497B-8A96-C51688C0A8F5}" type="presParOf" srcId="{009FDFA2-46B3-47B2-8000-F38DE1D43017}" destId="{660BC76B-D459-40F8-B8C9-AAED627ECC37}" srcOrd="6" destOrd="0" presId="urn:microsoft.com/office/officeart/2005/8/layout/chevron1"/>
    <dgm:cxn modelId="{FADE1818-3C63-4078-88D8-37F2F0FF76FF}" type="presParOf" srcId="{009FDFA2-46B3-47B2-8000-F38DE1D43017}" destId="{F49DCC21-604C-4155-8E99-64FD8CBD645D}" srcOrd="7" destOrd="0" presId="urn:microsoft.com/office/officeart/2005/8/layout/chevron1"/>
    <dgm:cxn modelId="{C38486A9-CD68-43FA-87AF-57731649BD2C}" type="presParOf" srcId="{009FDFA2-46B3-47B2-8000-F38DE1D43017}" destId="{0480CB48-AD7A-418D-A12A-738F5971307C}" srcOrd="8" destOrd="0" presId="urn:microsoft.com/office/officeart/2005/8/layout/chevron1"/>
    <dgm:cxn modelId="{086B916B-8116-401A-BEE6-C3B61D8282A2}" type="presParOf" srcId="{009FDFA2-46B3-47B2-8000-F38DE1D43017}" destId="{591DCA51-0D59-4E1D-B9E2-DC6EEE632803}" srcOrd="9" destOrd="0" presId="urn:microsoft.com/office/officeart/2005/8/layout/chevron1"/>
    <dgm:cxn modelId="{7BC7D59E-5AAD-4309-ABD9-92D8F7CF81E5}" type="presParOf" srcId="{009FDFA2-46B3-47B2-8000-F38DE1D43017}" destId="{22931519-E80A-4459-9E06-4AE8ECA0C767}" srcOrd="10" destOrd="0" presId="urn:microsoft.com/office/officeart/2005/8/layout/chevron1"/>
    <dgm:cxn modelId="{1A5C6048-597A-4157-88E4-E72E80BE5609}" type="presParOf" srcId="{009FDFA2-46B3-47B2-8000-F38DE1D43017}" destId="{F80628BF-85B8-4E57-BE43-95C988DB0C5D}" srcOrd="11" destOrd="0" presId="urn:microsoft.com/office/officeart/2005/8/layout/chevron1"/>
    <dgm:cxn modelId="{3F4EFC2A-4E54-4CAD-9680-A6C2D1EAAF68}" type="presParOf" srcId="{009FDFA2-46B3-47B2-8000-F38DE1D43017}" destId="{7DE20FED-8C9E-4A5E-AD11-E2889A439FA1}" srcOrd="12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9D1123BC-BF07-4154-AEF0-CAFE31D1B2C3}" type="presOf" srcId="{5275D811-1526-4DC3-AF85-9A98D5CE1628}" destId="{22931519-E80A-4459-9E06-4AE8ECA0C767}" srcOrd="0" destOrd="0" presId="urn:microsoft.com/office/officeart/2005/8/layout/chevron1"/>
    <dgm:cxn modelId="{5A1B8470-FFC8-498D-BEDC-FEB392D48660}" type="presOf" srcId="{B10996AC-546A-45CA-8754-9C8E3245EDA6}" destId="{7F7C9251-0234-48E9-810D-D87803872AAF}" srcOrd="0" destOrd="0" presId="urn:microsoft.com/office/officeart/2005/8/layout/chevron1"/>
    <dgm:cxn modelId="{E2FBAC01-C257-48E0-A249-9424C0495CD8}" type="presOf" srcId="{2983A860-F14E-4447-876F-F0D753656C83}" destId="{6AE8344C-808A-493C-88C5-92068E43A522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E18E331-4204-4BE0-BC79-66B2B8DCA95B}" type="presOf" srcId="{7925A1A6-4611-437F-9FEC-24C1B06D4A79}" destId="{0E3F200F-D45B-4517-91BF-0714AFD9C824}" srcOrd="0" destOrd="0" presId="urn:microsoft.com/office/officeart/2005/8/layout/chevron1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19BC5040-005C-422D-A94F-06CD08729794}" type="presOf" srcId="{8059A13B-8E50-4555-8A18-3F0B1105B86D}" destId="{0480CB48-AD7A-418D-A12A-738F5971307C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01208D46-7714-4B89-A3D3-4D6E5D623C26}" type="presOf" srcId="{1B776507-8227-4E6D-8684-B6A204111385}" destId="{009FDFA2-46B3-47B2-8000-F38DE1D43017}" srcOrd="0" destOrd="0" presId="urn:microsoft.com/office/officeart/2005/8/layout/chevron1"/>
    <dgm:cxn modelId="{447DE6C9-AE92-47B4-80EB-DCD34BF7B4BF}" type="presOf" srcId="{9CF07938-3365-4729-8DE7-C4AB3D70FF36}" destId="{7DE20FED-8C9E-4A5E-AD11-E2889A439FA1}" srcOrd="0" destOrd="0" presId="urn:microsoft.com/office/officeart/2005/8/layout/chevron1"/>
    <dgm:cxn modelId="{721D75B6-4B96-43C5-BEB9-376E095B3CD7}" type="presParOf" srcId="{009FDFA2-46B3-47B2-8000-F38DE1D43017}" destId="{7F7C9251-0234-48E9-810D-D87803872AAF}" srcOrd="0" destOrd="0" presId="urn:microsoft.com/office/officeart/2005/8/layout/chevron1"/>
    <dgm:cxn modelId="{31952563-84E3-4DB3-B85B-BB1795D9FF43}" type="presParOf" srcId="{009FDFA2-46B3-47B2-8000-F38DE1D43017}" destId="{F4DACA6C-B759-46D4-BA4E-DD3981AA179E}" srcOrd="1" destOrd="0" presId="urn:microsoft.com/office/officeart/2005/8/layout/chevron1"/>
    <dgm:cxn modelId="{DA77802E-1AA7-4A75-B343-B77E821213C1}" type="presParOf" srcId="{009FDFA2-46B3-47B2-8000-F38DE1D43017}" destId="{6AE8344C-808A-493C-88C5-92068E43A522}" srcOrd="2" destOrd="0" presId="urn:microsoft.com/office/officeart/2005/8/layout/chevron1"/>
    <dgm:cxn modelId="{31B25EAE-BD0F-4D12-B051-72857DFF2635}" type="presParOf" srcId="{009FDFA2-46B3-47B2-8000-F38DE1D43017}" destId="{75349B76-D8DF-41CA-9BBC-9B8F44734977}" srcOrd="3" destOrd="0" presId="urn:microsoft.com/office/officeart/2005/8/layout/chevron1"/>
    <dgm:cxn modelId="{36B568A0-596A-4F11-A0F5-333C12616154}" type="presParOf" srcId="{009FDFA2-46B3-47B2-8000-F38DE1D43017}" destId="{0E3F200F-D45B-4517-91BF-0714AFD9C824}" srcOrd="4" destOrd="0" presId="urn:microsoft.com/office/officeart/2005/8/layout/chevron1"/>
    <dgm:cxn modelId="{DFC5BD78-12BD-4677-8C34-AED6723E502A}" type="presParOf" srcId="{009FDFA2-46B3-47B2-8000-F38DE1D43017}" destId="{90D79433-1E9A-454B-B19D-89BFF5A8ACC3}" srcOrd="5" destOrd="0" presId="urn:microsoft.com/office/officeart/2005/8/layout/chevron1"/>
    <dgm:cxn modelId="{753EDB18-60D9-4B7A-8287-CB528DDDEC2B}" type="presParOf" srcId="{009FDFA2-46B3-47B2-8000-F38DE1D43017}" destId="{0480CB48-AD7A-418D-A12A-738F5971307C}" srcOrd="6" destOrd="0" presId="urn:microsoft.com/office/officeart/2005/8/layout/chevron1"/>
    <dgm:cxn modelId="{D183B88A-FB86-4301-9A26-86913B9724E7}" type="presParOf" srcId="{009FDFA2-46B3-47B2-8000-F38DE1D43017}" destId="{591DCA51-0D59-4E1D-B9E2-DC6EEE632803}" srcOrd="7" destOrd="0" presId="urn:microsoft.com/office/officeart/2005/8/layout/chevron1"/>
    <dgm:cxn modelId="{E99CE482-3278-478F-A072-993CD38AF82B}" type="presParOf" srcId="{009FDFA2-46B3-47B2-8000-F38DE1D43017}" destId="{22931519-E80A-4459-9E06-4AE8ECA0C767}" srcOrd="8" destOrd="0" presId="urn:microsoft.com/office/officeart/2005/8/layout/chevron1"/>
    <dgm:cxn modelId="{F2AA52FA-A212-4234-9636-F828550B79F8}" type="presParOf" srcId="{009FDFA2-46B3-47B2-8000-F38DE1D43017}" destId="{F80628BF-85B8-4E57-BE43-95C988DB0C5D}" srcOrd="9" destOrd="0" presId="urn:microsoft.com/office/officeart/2005/8/layout/chevron1"/>
    <dgm:cxn modelId="{45FECAC3-8EEC-4971-AEC3-3F287F1868D3}" type="presParOf" srcId="{009FDFA2-46B3-47B2-8000-F38DE1D43017}" destId="{7DE20FED-8C9E-4A5E-AD11-E2889A439FA1}" srcOrd="10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E356D4-35EB-4724-B572-946CCD36F23D}" type="presOf" srcId="{5275D811-1526-4DC3-AF85-9A98D5CE1628}" destId="{22931519-E80A-4459-9E06-4AE8ECA0C767}" srcOrd="0" destOrd="0" presId="urn:microsoft.com/office/officeart/2005/8/layout/chevron1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792DBE65-683F-4CC8-8641-469FAE5730FF}" type="presOf" srcId="{1B776507-8227-4E6D-8684-B6A204111385}" destId="{009FDFA2-46B3-47B2-8000-F38DE1D43017}" srcOrd="0" destOrd="0" presId="urn:microsoft.com/office/officeart/2005/8/layout/chevron1"/>
    <dgm:cxn modelId="{FF773050-FE1D-41DA-814B-E9FDB5577DFB}" type="presOf" srcId="{9CF07938-3365-4729-8DE7-C4AB3D70FF36}" destId="{7DE20FED-8C9E-4A5E-AD11-E2889A439FA1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6D7EEEBA-FA8D-4278-B6F0-769E748853D7}" type="presOf" srcId="{7925A1A6-4611-437F-9FEC-24C1B06D4A79}" destId="{0E3F200F-D45B-4517-91BF-0714AFD9C824}" srcOrd="0" destOrd="0" presId="urn:microsoft.com/office/officeart/2005/8/layout/chevron1"/>
    <dgm:cxn modelId="{707A8C4A-E265-422A-91B1-8FBDEE80AB74}" type="presOf" srcId="{2983A860-F14E-4447-876F-F0D753656C83}" destId="{6AE8344C-808A-493C-88C5-92068E43A522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429438D4-38D0-4088-8045-83D8ACB63048}" type="presOf" srcId="{B10996AC-546A-45CA-8754-9C8E3245EDA6}" destId="{7F7C9251-0234-48E9-810D-D87803872AAF}" srcOrd="0" destOrd="0" presId="urn:microsoft.com/office/officeart/2005/8/layout/chevron1"/>
    <dgm:cxn modelId="{93582E86-161B-49DC-BEE3-DE6BAFEA7725}" type="presOf" srcId="{8059A13B-8E50-4555-8A18-3F0B1105B86D}" destId="{0480CB48-AD7A-418D-A12A-738F5971307C}" srcOrd="0" destOrd="0" presId="urn:microsoft.com/office/officeart/2005/8/layout/chevron1"/>
    <dgm:cxn modelId="{299F905D-DDC9-4472-A6D8-C0A724E55227}" type="presParOf" srcId="{009FDFA2-46B3-47B2-8000-F38DE1D43017}" destId="{7F7C9251-0234-48E9-810D-D87803872AAF}" srcOrd="0" destOrd="0" presId="urn:microsoft.com/office/officeart/2005/8/layout/chevron1"/>
    <dgm:cxn modelId="{DA656702-2F6E-4EFD-B594-B997E137D674}" type="presParOf" srcId="{009FDFA2-46B3-47B2-8000-F38DE1D43017}" destId="{F4DACA6C-B759-46D4-BA4E-DD3981AA179E}" srcOrd="1" destOrd="0" presId="urn:microsoft.com/office/officeart/2005/8/layout/chevron1"/>
    <dgm:cxn modelId="{E19D68ED-F72E-46E7-B91A-05363131D815}" type="presParOf" srcId="{009FDFA2-46B3-47B2-8000-F38DE1D43017}" destId="{6AE8344C-808A-493C-88C5-92068E43A522}" srcOrd="2" destOrd="0" presId="urn:microsoft.com/office/officeart/2005/8/layout/chevron1"/>
    <dgm:cxn modelId="{B5B25DC6-4122-41E4-93F0-201FFAB422E9}" type="presParOf" srcId="{009FDFA2-46B3-47B2-8000-F38DE1D43017}" destId="{75349B76-D8DF-41CA-9BBC-9B8F44734977}" srcOrd="3" destOrd="0" presId="urn:microsoft.com/office/officeart/2005/8/layout/chevron1"/>
    <dgm:cxn modelId="{E2F9DF78-60BE-4606-8076-E0745109C4C2}" type="presParOf" srcId="{009FDFA2-46B3-47B2-8000-F38DE1D43017}" destId="{0E3F200F-D45B-4517-91BF-0714AFD9C824}" srcOrd="4" destOrd="0" presId="urn:microsoft.com/office/officeart/2005/8/layout/chevron1"/>
    <dgm:cxn modelId="{24912118-2BCA-4C08-8950-C742660FCCD7}" type="presParOf" srcId="{009FDFA2-46B3-47B2-8000-F38DE1D43017}" destId="{90D79433-1E9A-454B-B19D-89BFF5A8ACC3}" srcOrd="5" destOrd="0" presId="urn:microsoft.com/office/officeart/2005/8/layout/chevron1"/>
    <dgm:cxn modelId="{22D88FBF-9C05-4EE0-BD89-1B6B121373E5}" type="presParOf" srcId="{009FDFA2-46B3-47B2-8000-F38DE1D43017}" destId="{0480CB48-AD7A-418D-A12A-738F5971307C}" srcOrd="6" destOrd="0" presId="urn:microsoft.com/office/officeart/2005/8/layout/chevron1"/>
    <dgm:cxn modelId="{DB5B8592-A76A-4557-86CD-0714BB4B7338}" type="presParOf" srcId="{009FDFA2-46B3-47B2-8000-F38DE1D43017}" destId="{591DCA51-0D59-4E1D-B9E2-DC6EEE632803}" srcOrd="7" destOrd="0" presId="urn:microsoft.com/office/officeart/2005/8/layout/chevron1"/>
    <dgm:cxn modelId="{2D2F63BF-1257-4B37-82FF-738F1C7B4734}" type="presParOf" srcId="{009FDFA2-46B3-47B2-8000-F38DE1D43017}" destId="{22931519-E80A-4459-9E06-4AE8ECA0C767}" srcOrd="8" destOrd="0" presId="urn:microsoft.com/office/officeart/2005/8/layout/chevron1"/>
    <dgm:cxn modelId="{5C23900B-9D91-41CD-89E5-BC3CD23C47AC}" type="presParOf" srcId="{009FDFA2-46B3-47B2-8000-F38DE1D43017}" destId="{F80628BF-85B8-4E57-BE43-95C988DB0C5D}" srcOrd="9" destOrd="0" presId="urn:microsoft.com/office/officeart/2005/8/layout/chevron1"/>
    <dgm:cxn modelId="{E52EAEF9-CDBE-423F-9E8F-F1509B31F9A8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B1637B72-1C1F-440A-8449-693623BDD492}" type="presOf" srcId="{7925A1A6-4611-437F-9FEC-24C1B06D4A79}" destId="{0E3F200F-D45B-4517-91BF-0714AFD9C824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23C60B03-7F56-4C8B-AB65-26EA2409A0E0}" type="presOf" srcId="{9CF07938-3365-4729-8DE7-C4AB3D70FF36}" destId="{7DE20FED-8C9E-4A5E-AD11-E2889A439FA1}" srcOrd="0" destOrd="0" presId="urn:microsoft.com/office/officeart/2005/8/layout/chevron1"/>
    <dgm:cxn modelId="{DAB58715-0AB6-46CB-8BDB-4325BA67ED23}" type="presOf" srcId="{2983A860-F14E-4447-876F-F0D753656C83}" destId="{6AE8344C-808A-493C-88C5-92068E43A522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C809386E-538F-4CB0-A906-75B0A5357B4A}" type="presOf" srcId="{B10996AC-546A-45CA-8754-9C8E3245EDA6}" destId="{7F7C9251-0234-48E9-810D-D87803872AAF}" srcOrd="0" destOrd="0" presId="urn:microsoft.com/office/officeart/2005/8/layout/chevron1"/>
    <dgm:cxn modelId="{1AD742F0-1ADC-488A-BF16-56C0FB22F5A5}" type="presOf" srcId="{8059A13B-8E50-4555-8A18-3F0B1105B86D}" destId="{0480CB48-AD7A-418D-A12A-738F5971307C}" srcOrd="0" destOrd="0" presId="urn:microsoft.com/office/officeart/2005/8/layout/chevron1"/>
    <dgm:cxn modelId="{A39658B2-0E99-4431-9248-2CA43520802C}" type="presOf" srcId="{1B776507-8227-4E6D-8684-B6A204111385}" destId="{009FDFA2-46B3-47B2-8000-F38DE1D43017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100E7FC1-9158-446C-B7CB-6CDE49CFC8CC}" type="presOf" srcId="{5275D811-1526-4DC3-AF85-9A98D5CE1628}" destId="{22931519-E80A-4459-9E06-4AE8ECA0C767}" srcOrd="0" destOrd="0" presId="urn:microsoft.com/office/officeart/2005/8/layout/chevron1"/>
    <dgm:cxn modelId="{EDD8221B-6C61-4630-9CE7-9F6AC37FED76}" type="presParOf" srcId="{009FDFA2-46B3-47B2-8000-F38DE1D43017}" destId="{7F7C9251-0234-48E9-810D-D87803872AAF}" srcOrd="0" destOrd="0" presId="urn:microsoft.com/office/officeart/2005/8/layout/chevron1"/>
    <dgm:cxn modelId="{89819F37-0A26-4BD6-84E5-0E4BFD5DA0D4}" type="presParOf" srcId="{009FDFA2-46B3-47B2-8000-F38DE1D43017}" destId="{F4DACA6C-B759-46D4-BA4E-DD3981AA179E}" srcOrd="1" destOrd="0" presId="urn:microsoft.com/office/officeart/2005/8/layout/chevron1"/>
    <dgm:cxn modelId="{E63B44EA-798E-4B78-B1EE-62927B46342A}" type="presParOf" srcId="{009FDFA2-46B3-47B2-8000-F38DE1D43017}" destId="{6AE8344C-808A-493C-88C5-92068E43A522}" srcOrd="2" destOrd="0" presId="urn:microsoft.com/office/officeart/2005/8/layout/chevron1"/>
    <dgm:cxn modelId="{F2D73F75-8FFE-4D7D-9962-8A799E57D91A}" type="presParOf" srcId="{009FDFA2-46B3-47B2-8000-F38DE1D43017}" destId="{75349B76-D8DF-41CA-9BBC-9B8F44734977}" srcOrd="3" destOrd="0" presId="urn:microsoft.com/office/officeart/2005/8/layout/chevron1"/>
    <dgm:cxn modelId="{D496511A-8D69-47C3-95B9-F6E228C2AF12}" type="presParOf" srcId="{009FDFA2-46B3-47B2-8000-F38DE1D43017}" destId="{0E3F200F-D45B-4517-91BF-0714AFD9C824}" srcOrd="4" destOrd="0" presId="urn:microsoft.com/office/officeart/2005/8/layout/chevron1"/>
    <dgm:cxn modelId="{F7F56858-3C60-4CE5-83BA-6F0109DF665C}" type="presParOf" srcId="{009FDFA2-46B3-47B2-8000-F38DE1D43017}" destId="{90D79433-1E9A-454B-B19D-89BFF5A8ACC3}" srcOrd="5" destOrd="0" presId="urn:microsoft.com/office/officeart/2005/8/layout/chevron1"/>
    <dgm:cxn modelId="{416A0282-741C-4E8E-A7CF-CB558F87860E}" type="presParOf" srcId="{009FDFA2-46B3-47B2-8000-F38DE1D43017}" destId="{0480CB48-AD7A-418D-A12A-738F5971307C}" srcOrd="6" destOrd="0" presId="urn:microsoft.com/office/officeart/2005/8/layout/chevron1"/>
    <dgm:cxn modelId="{ED7DBD5F-E636-458B-83CB-618C03B68F86}" type="presParOf" srcId="{009FDFA2-46B3-47B2-8000-F38DE1D43017}" destId="{591DCA51-0D59-4E1D-B9E2-DC6EEE632803}" srcOrd="7" destOrd="0" presId="urn:microsoft.com/office/officeart/2005/8/layout/chevron1"/>
    <dgm:cxn modelId="{C7613533-C390-48AC-88E2-FF725EAEBC85}" type="presParOf" srcId="{009FDFA2-46B3-47B2-8000-F38DE1D43017}" destId="{22931519-E80A-4459-9E06-4AE8ECA0C767}" srcOrd="8" destOrd="0" presId="urn:microsoft.com/office/officeart/2005/8/layout/chevron1"/>
    <dgm:cxn modelId="{E648566D-64E1-43B6-8C27-52BCA7B57917}" type="presParOf" srcId="{009FDFA2-46B3-47B2-8000-F38DE1D43017}" destId="{F80628BF-85B8-4E57-BE43-95C988DB0C5D}" srcOrd="9" destOrd="0" presId="urn:microsoft.com/office/officeart/2005/8/layout/chevron1"/>
    <dgm:cxn modelId="{43E9B112-3CCB-4A60-8C72-A8B3331CF29C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3F66F3A6-4F3A-491E-8628-D85279E97A37}" type="presOf" srcId="{9CF07938-3365-4729-8DE7-C4AB3D70FF36}" destId="{7DE20FED-8C9E-4A5E-AD11-E2889A439FA1}" srcOrd="0" destOrd="0" presId="urn:microsoft.com/office/officeart/2005/8/layout/chevron1"/>
    <dgm:cxn modelId="{C517511A-CC78-4AD7-BEAF-DB3EA537159F}" type="presOf" srcId="{8059A13B-8E50-4555-8A18-3F0B1105B86D}" destId="{0480CB48-AD7A-418D-A12A-738F5971307C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D3C41C23-FF41-4DF1-BA7E-7D0F84681C76}" type="presOf" srcId="{1B776507-8227-4E6D-8684-B6A204111385}" destId="{009FDFA2-46B3-47B2-8000-F38DE1D43017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85A39154-2CDD-4688-BFA0-B06358564A08}" type="presOf" srcId="{5275D811-1526-4DC3-AF85-9A98D5CE1628}" destId="{22931519-E80A-4459-9E06-4AE8ECA0C767}" srcOrd="0" destOrd="0" presId="urn:microsoft.com/office/officeart/2005/8/layout/chevron1"/>
    <dgm:cxn modelId="{0FF694BF-1AC8-4CA8-9FE1-A1A8BA77A51C}" type="presOf" srcId="{2983A860-F14E-4447-876F-F0D753656C83}" destId="{6AE8344C-808A-493C-88C5-92068E43A522}" srcOrd="0" destOrd="0" presId="urn:microsoft.com/office/officeart/2005/8/layout/chevron1"/>
    <dgm:cxn modelId="{FF5D1846-34A1-4839-AD42-87F83C308160}" type="presOf" srcId="{7925A1A6-4611-437F-9FEC-24C1B06D4A79}" destId="{0E3F200F-D45B-4517-91BF-0714AFD9C824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ED86D10D-7937-4CB1-B881-9F5730B0E615}" type="presOf" srcId="{B10996AC-546A-45CA-8754-9C8E3245EDA6}" destId="{7F7C9251-0234-48E9-810D-D87803872AAF}" srcOrd="0" destOrd="0" presId="urn:microsoft.com/office/officeart/2005/8/layout/chevron1"/>
    <dgm:cxn modelId="{B24675E2-C724-4029-895F-7A7E5462DA3B}" type="presParOf" srcId="{009FDFA2-46B3-47B2-8000-F38DE1D43017}" destId="{7F7C9251-0234-48E9-810D-D87803872AAF}" srcOrd="0" destOrd="0" presId="urn:microsoft.com/office/officeart/2005/8/layout/chevron1"/>
    <dgm:cxn modelId="{8C44C526-A1D1-4548-A21A-999DFAE6847B}" type="presParOf" srcId="{009FDFA2-46B3-47B2-8000-F38DE1D43017}" destId="{F4DACA6C-B759-46D4-BA4E-DD3981AA179E}" srcOrd="1" destOrd="0" presId="urn:microsoft.com/office/officeart/2005/8/layout/chevron1"/>
    <dgm:cxn modelId="{8DA03E88-0D45-4BFA-8FD3-C59B34156338}" type="presParOf" srcId="{009FDFA2-46B3-47B2-8000-F38DE1D43017}" destId="{6AE8344C-808A-493C-88C5-92068E43A522}" srcOrd="2" destOrd="0" presId="urn:microsoft.com/office/officeart/2005/8/layout/chevron1"/>
    <dgm:cxn modelId="{EE92D33D-864D-459F-9E82-9FCBA4738AB7}" type="presParOf" srcId="{009FDFA2-46B3-47B2-8000-F38DE1D43017}" destId="{75349B76-D8DF-41CA-9BBC-9B8F44734977}" srcOrd="3" destOrd="0" presId="urn:microsoft.com/office/officeart/2005/8/layout/chevron1"/>
    <dgm:cxn modelId="{D8F59BA8-A96F-40A9-99C7-0F75619E6466}" type="presParOf" srcId="{009FDFA2-46B3-47B2-8000-F38DE1D43017}" destId="{0E3F200F-D45B-4517-91BF-0714AFD9C824}" srcOrd="4" destOrd="0" presId="urn:microsoft.com/office/officeart/2005/8/layout/chevron1"/>
    <dgm:cxn modelId="{1B621E7F-38F7-4E5A-AC35-AC578B54866A}" type="presParOf" srcId="{009FDFA2-46B3-47B2-8000-F38DE1D43017}" destId="{90D79433-1E9A-454B-B19D-89BFF5A8ACC3}" srcOrd="5" destOrd="0" presId="urn:microsoft.com/office/officeart/2005/8/layout/chevron1"/>
    <dgm:cxn modelId="{DBB01FE2-AEFE-4BE7-8114-F2C8C0C8C61E}" type="presParOf" srcId="{009FDFA2-46B3-47B2-8000-F38DE1D43017}" destId="{0480CB48-AD7A-418D-A12A-738F5971307C}" srcOrd="6" destOrd="0" presId="urn:microsoft.com/office/officeart/2005/8/layout/chevron1"/>
    <dgm:cxn modelId="{05B23CFD-FC3F-4C96-AA64-CF285E8FA992}" type="presParOf" srcId="{009FDFA2-46B3-47B2-8000-F38DE1D43017}" destId="{591DCA51-0D59-4E1D-B9E2-DC6EEE632803}" srcOrd="7" destOrd="0" presId="urn:microsoft.com/office/officeart/2005/8/layout/chevron1"/>
    <dgm:cxn modelId="{02370261-608E-4A45-81EC-44FB57249327}" type="presParOf" srcId="{009FDFA2-46B3-47B2-8000-F38DE1D43017}" destId="{22931519-E80A-4459-9E06-4AE8ECA0C767}" srcOrd="8" destOrd="0" presId="urn:microsoft.com/office/officeart/2005/8/layout/chevron1"/>
    <dgm:cxn modelId="{29E48E87-8AF9-4BD0-A441-7942F5F91168}" type="presParOf" srcId="{009FDFA2-46B3-47B2-8000-F38DE1D43017}" destId="{F80628BF-85B8-4E57-BE43-95C988DB0C5D}" srcOrd="9" destOrd="0" presId="urn:microsoft.com/office/officeart/2005/8/layout/chevron1"/>
    <dgm:cxn modelId="{0C9E49CF-1CA2-4F88-9543-56D30FB16CBE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C24342DB-F5A8-47D0-AC56-2702727DDAA7}" type="presOf" srcId="{B10996AC-546A-45CA-8754-9C8E3245EDA6}" destId="{7F7C9251-0234-48E9-810D-D87803872AAF}" srcOrd="0" destOrd="0" presId="urn:microsoft.com/office/officeart/2005/8/layout/chevron1"/>
    <dgm:cxn modelId="{09BEF0E6-74DA-4BE1-88D8-F2BFC4675348}" type="presOf" srcId="{7925A1A6-4611-437F-9FEC-24C1B06D4A79}" destId="{0E3F200F-D45B-4517-91BF-0714AFD9C824}" srcOrd="0" destOrd="0" presId="urn:microsoft.com/office/officeart/2005/8/layout/chevron1"/>
    <dgm:cxn modelId="{7371E2C8-90F5-45C8-B6B6-F27EEAFF0377}" type="presOf" srcId="{8059A13B-8E50-4555-8A18-3F0B1105B86D}" destId="{0480CB48-AD7A-418D-A12A-738F5971307C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5D506A5D-DFA7-440F-99E2-F862837D8508}" type="presOf" srcId="{5275D811-1526-4DC3-AF85-9A98D5CE1628}" destId="{22931519-E80A-4459-9E06-4AE8ECA0C767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34204E29-336A-46D7-89DC-4F57D43F5B2F}" type="presOf" srcId="{1B776507-8227-4E6D-8684-B6A204111385}" destId="{009FDFA2-46B3-47B2-8000-F38DE1D43017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8A8C1897-DF86-4314-99D8-FA3A0E6BF648}" type="presOf" srcId="{2983A860-F14E-4447-876F-F0D753656C83}" destId="{6AE8344C-808A-493C-88C5-92068E43A522}" srcOrd="0" destOrd="0" presId="urn:microsoft.com/office/officeart/2005/8/layout/chevron1"/>
    <dgm:cxn modelId="{8C8030E5-EC4B-4300-A6C6-4C0C187C045A}" type="presOf" srcId="{9CF07938-3365-4729-8DE7-C4AB3D70FF36}" destId="{7DE20FED-8C9E-4A5E-AD11-E2889A439FA1}" srcOrd="0" destOrd="0" presId="urn:microsoft.com/office/officeart/2005/8/layout/chevron1"/>
    <dgm:cxn modelId="{9DF634E7-2DF7-4684-82FE-ED309AA5CEBB}" type="presParOf" srcId="{009FDFA2-46B3-47B2-8000-F38DE1D43017}" destId="{7F7C9251-0234-48E9-810D-D87803872AAF}" srcOrd="0" destOrd="0" presId="urn:microsoft.com/office/officeart/2005/8/layout/chevron1"/>
    <dgm:cxn modelId="{EF336E87-D64B-4D93-B6D0-F05ED19EEC5F}" type="presParOf" srcId="{009FDFA2-46B3-47B2-8000-F38DE1D43017}" destId="{F4DACA6C-B759-46D4-BA4E-DD3981AA179E}" srcOrd="1" destOrd="0" presId="urn:microsoft.com/office/officeart/2005/8/layout/chevron1"/>
    <dgm:cxn modelId="{03D58712-B59A-47E4-8C2A-40DD1A3CB768}" type="presParOf" srcId="{009FDFA2-46B3-47B2-8000-F38DE1D43017}" destId="{6AE8344C-808A-493C-88C5-92068E43A522}" srcOrd="2" destOrd="0" presId="urn:microsoft.com/office/officeart/2005/8/layout/chevron1"/>
    <dgm:cxn modelId="{F6ADDDEF-CA5C-487F-8E4F-23A4B22DE0B5}" type="presParOf" srcId="{009FDFA2-46B3-47B2-8000-F38DE1D43017}" destId="{75349B76-D8DF-41CA-9BBC-9B8F44734977}" srcOrd="3" destOrd="0" presId="urn:microsoft.com/office/officeart/2005/8/layout/chevron1"/>
    <dgm:cxn modelId="{32028E4F-440C-48C9-8035-D572C4D3D686}" type="presParOf" srcId="{009FDFA2-46B3-47B2-8000-F38DE1D43017}" destId="{0E3F200F-D45B-4517-91BF-0714AFD9C824}" srcOrd="4" destOrd="0" presId="urn:microsoft.com/office/officeart/2005/8/layout/chevron1"/>
    <dgm:cxn modelId="{938EEC69-2F41-4847-80BD-A2D45547D1B3}" type="presParOf" srcId="{009FDFA2-46B3-47B2-8000-F38DE1D43017}" destId="{90D79433-1E9A-454B-B19D-89BFF5A8ACC3}" srcOrd="5" destOrd="0" presId="urn:microsoft.com/office/officeart/2005/8/layout/chevron1"/>
    <dgm:cxn modelId="{0DB727A5-3356-4D49-8927-F3749D19F52F}" type="presParOf" srcId="{009FDFA2-46B3-47B2-8000-F38DE1D43017}" destId="{0480CB48-AD7A-418D-A12A-738F5971307C}" srcOrd="6" destOrd="0" presId="urn:microsoft.com/office/officeart/2005/8/layout/chevron1"/>
    <dgm:cxn modelId="{7D4DCB10-AC7A-46C2-9129-616A9FECF3CA}" type="presParOf" srcId="{009FDFA2-46B3-47B2-8000-F38DE1D43017}" destId="{591DCA51-0D59-4E1D-B9E2-DC6EEE632803}" srcOrd="7" destOrd="0" presId="urn:microsoft.com/office/officeart/2005/8/layout/chevron1"/>
    <dgm:cxn modelId="{1158FD13-CDFA-4804-85CB-E79927EE7DE8}" type="presParOf" srcId="{009FDFA2-46B3-47B2-8000-F38DE1D43017}" destId="{22931519-E80A-4459-9E06-4AE8ECA0C767}" srcOrd="8" destOrd="0" presId="urn:microsoft.com/office/officeart/2005/8/layout/chevron1"/>
    <dgm:cxn modelId="{75702F02-A074-4678-90B1-0C44D7633F08}" type="presParOf" srcId="{009FDFA2-46B3-47B2-8000-F38DE1D43017}" destId="{F80628BF-85B8-4E57-BE43-95C988DB0C5D}" srcOrd="9" destOrd="0" presId="urn:microsoft.com/office/officeart/2005/8/layout/chevron1"/>
    <dgm:cxn modelId="{FF011E2C-3B14-44A3-AB32-EDE2BAF1AF74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62E8D35-2405-49AC-BC2A-969C9BCEE37E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76AE43-3221-47B8-934A-F135F8DDE3EA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Challenge</a:t>
          </a:r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02804D-AD6B-49EE-A650-73AC2F0008D2}" type="parTrans" cxnId="{48755A0B-89A5-4E10-AE9E-D31018769144}">
      <dgm:prSet/>
      <dgm:spPr/>
      <dgm:t>
        <a:bodyPr/>
        <a:lstStyle/>
        <a:p>
          <a:endParaRPr lang="en-US"/>
        </a:p>
      </dgm:t>
    </dgm:pt>
    <dgm:pt modelId="{2E73BC43-D40A-491D-BB25-0BC920DFD19A}" type="sibTrans" cxnId="{48755A0B-89A5-4E10-AE9E-D31018769144}">
      <dgm:prSet/>
      <dgm:spPr/>
      <dgm:t>
        <a:bodyPr/>
        <a:lstStyle/>
        <a:p>
          <a:endParaRPr lang="en-US"/>
        </a:p>
      </dgm:t>
    </dgm:pt>
    <dgm:pt modelId="{D32890C1-1E26-4080-A018-978165BDDDDB}">
      <dgm:prSet phldrT="[Text]" custT="1"/>
      <dgm:spPr/>
      <dgm:t>
        <a:bodyPr/>
        <a:lstStyle/>
        <a:p>
          <a:r>
            <a:rPr lang="en-US" sz="1600" dirty="0" smtClean="0"/>
            <a:t>How much you willing accept the demands made on you</a:t>
          </a:r>
          <a:endParaRPr lang="en-US" sz="1600" dirty="0"/>
        </a:p>
      </dgm:t>
    </dgm:pt>
    <dgm:pt modelId="{16D4DBC1-2D51-46E9-90B7-F5ED65F4C844}" type="parTrans" cxnId="{7E2EE275-DB95-464D-99B8-DF657BEA725C}">
      <dgm:prSet/>
      <dgm:spPr/>
      <dgm:t>
        <a:bodyPr/>
        <a:lstStyle/>
        <a:p>
          <a:endParaRPr lang="en-US"/>
        </a:p>
      </dgm:t>
    </dgm:pt>
    <dgm:pt modelId="{6CCE01F9-90C8-4BCD-A8C5-419B366E4166}" type="sibTrans" cxnId="{7E2EE275-DB95-464D-99B8-DF657BEA725C}">
      <dgm:prSet/>
      <dgm:spPr/>
      <dgm:t>
        <a:bodyPr/>
        <a:lstStyle/>
        <a:p>
          <a:endParaRPr lang="en-US"/>
        </a:p>
      </dgm:t>
    </dgm:pt>
    <dgm:pt modelId="{1439C1ED-26D5-4166-BD90-342773B0C5CD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Commitment</a:t>
          </a:r>
          <a:endParaRPr lang="en-US" sz="1600" b="1" dirty="0">
            <a:solidFill>
              <a:schemeClr val="tx1"/>
            </a:solidFill>
          </a:endParaRPr>
        </a:p>
      </dgm:t>
    </dgm:pt>
    <dgm:pt modelId="{2F7055B2-DE15-427A-9ECA-940BE4DDA42D}" type="parTrans" cxnId="{B13B9D9B-683E-4DC2-B413-D9B541737878}">
      <dgm:prSet/>
      <dgm:spPr/>
      <dgm:t>
        <a:bodyPr/>
        <a:lstStyle/>
        <a:p>
          <a:endParaRPr lang="en-US"/>
        </a:p>
      </dgm:t>
    </dgm:pt>
    <dgm:pt modelId="{E5EE622B-3766-4CEA-9DAA-B1007565B4DB}" type="sibTrans" cxnId="{B13B9D9B-683E-4DC2-B413-D9B541737878}">
      <dgm:prSet/>
      <dgm:spPr/>
      <dgm:t>
        <a:bodyPr/>
        <a:lstStyle/>
        <a:p>
          <a:endParaRPr lang="en-US"/>
        </a:p>
      </dgm:t>
    </dgm:pt>
    <dgm:pt modelId="{E9FF5729-E0D5-491F-AE36-C41C5BA265DA}">
      <dgm:prSet phldrT="[Text]" custT="1"/>
      <dgm:spPr/>
      <dgm:t>
        <a:bodyPr/>
        <a:lstStyle/>
        <a:p>
          <a:r>
            <a:rPr lang="en-US" sz="1600" dirty="0" smtClean="0"/>
            <a:t>How much you give to what you do because you want to give to it</a:t>
          </a:r>
          <a:endParaRPr lang="en-US" sz="1600" dirty="0"/>
        </a:p>
      </dgm:t>
    </dgm:pt>
    <dgm:pt modelId="{9FCBEEDB-6992-4CE6-821B-28C6E2F872F7}" type="parTrans" cxnId="{81AB63EA-5DD9-486B-BC63-67D01AAB384F}">
      <dgm:prSet/>
      <dgm:spPr/>
      <dgm:t>
        <a:bodyPr/>
        <a:lstStyle/>
        <a:p>
          <a:endParaRPr lang="en-US"/>
        </a:p>
      </dgm:t>
    </dgm:pt>
    <dgm:pt modelId="{E38C60B9-16E0-4D99-85D7-AC92F07DA73F}" type="sibTrans" cxnId="{81AB63EA-5DD9-486B-BC63-67D01AAB384F}">
      <dgm:prSet/>
      <dgm:spPr/>
      <dgm:t>
        <a:bodyPr/>
        <a:lstStyle/>
        <a:p>
          <a:endParaRPr lang="en-US"/>
        </a:p>
      </dgm:t>
    </dgm:pt>
    <dgm:pt modelId="{0586321C-011D-4335-8675-41A82A706F4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Control</a:t>
          </a:r>
          <a:endParaRPr lang="en-US" sz="1600" b="1" dirty="0">
            <a:solidFill>
              <a:schemeClr val="tx1"/>
            </a:solidFill>
          </a:endParaRPr>
        </a:p>
      </dgm:t>
    </dgm:pt>
    <dgm:pt modelId="{B65CEEFB-7736-4932-8131-8525D7E40D5E}" type="parTrans" cxnId="{A44B6E0A-A82A-466F-AEBD-257455722971}">
      <dgm:prSet/>
      <dgm:spPr/>
      <dgm:t>
        <a:bodyPr/>
        <a:lstStyle/>
        <a:p>
          <a:endParaRPr lang="en-US"/>
        </a:p>
      </dgm:t>
    </dgm:pt>
    <dgm:pt modelId="{92CD0613-8418-4577-9C2B-807DDD5B0D76}" type="sibTrans" cxnId="{A44B6E0A-A82A-466F-AEBD-257455722971}">
      <dgm:prSet/>
      <dgm:spPr/>
      <dgm:t>
        <a:bodyPr/>
        <a:lstStyle/>
        <a:p>
          <a:endParaRPr lang="en-US"/>
        </a:p>
      </dgm:t>
    </dgm:pt>
    <dgm:pt modelId="{A9B059F2-CC66-4338-A52E-6BC04BACAAEF}">
      <dgm:prSet phldrT="[Text]" custT="1"/>
      <dgm:spPr/>
      <dgm:t>
        <a:bodyPr/>
        <a:lstStyle/>
        <a:p>
          <a:r>
            <a:rPr lang="en-US" sz="1600" dirty="0" smtClean="0"/>
            <a:t>How much influence you feel you have on your own performance</a:t>
          </a:r>
          <a:endParaRPr lang="en-US" sz="1600" dirty="0"/>
        </a:p>
      </dgm:t>
    </dgm:pt>
    <dgm:pt modelId="{BAD32977-3B9A-4879-A4C8-8F1E996C219A}" type="parTrans" cxnId="{08EFC3C8-0DF4-47A6-9A9A-F14F5B653288}">
      <dgm:prSet/>
      <dgm:spPr/>
      <dgm:t>
        <a:bodyPr/>
        <a:lstStyle/>
        <a:p>
          <a:endParaRPr lang="en-US"/>
        </a:p>
      </dgm:t>
    </dgm:pt>
    <dgm:pt modelId="{84DC8E52-4E3C-4E7E-9D9C-36E100DE63FF}" type="sibTrans" cxnId="{08EFC3C8-0DF4-47A6-9A9A-F14F5B653288}">
      <dgm:prSet/>
      <dgm:spPr/>
      <dgm:t>
        <a:bodyPr/>
        <a:lstStyle/>
        <a:p>
          <a:endParaRPr lang="en-US"/>
        </a:p>
      </dgm:t>
    </dgm:pt>
    <dgm:pt modelId="{6E6D253A-3F17-4070-860C-A432293CADF9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Confidence</a:t>
          </a:r>
          <a:endParaRPr lang="en-US" sz="1600" b="1" dirty="0">
            <a:solidFill>
              <a:schemeClr val="tx1"/>
            </a:solidFill>
          </a:endParaRPr>
        </a:p>
      </dgm:t>
    </dgm:pt>
    <dgm:pt modelId="{1FCBDD7B-D0E7-49B8-8F43-42D0DBFC4C21}" type="parTrans" cxnId="{3B99716A-B6DD-4848-B659-41E0BB6EBD50}">
      <dgm:prSet/>
      <dgm:spPr/>
      <dgm:t>
        <a:bodyPr/>
        <a:lstStyle/>
        <a:p>
          <a:endParaRPr lang="en-US"/>
        </a:p>
      </dgm:t>
    </dgm:pt>
    <dgm:pt modelId="{2871AFE1-19C7-4C42-9751-647D9C3B1D75}" type="sibTrans" cxnId="{3B99716A-B6DD-4848-B659-41E0BB6EBD50}">
      <dgm:prSet/>
      <dgm:spPr/>
      <dgm:t>
        <a:bodyPr/>
        <a:lstStyle/>
        <a:p>
          <a:endParaRPr lang="en-US"/>
        </a:p>
      </dgm:t>
    </dgm:pt>
    <dgm:pt modelId="{C7E62105-9943-4978-862D-A697C99172A3}">
      <dgm:prSet phldrT="[Text]" custT="1"/>
      <dgm:spPr/>
      <dgm:t>
        <a:bodyPr/>
        <a:lstStyle/>
        <a:p>
          <a:r>
            <a:rPr lang="en-US" sz="1600" dirty="0" smtClean="0"/>
            <a:t>How strongly you believe you can do it</a:t>
          </a:r>
          <a:endParaRPr lang="en-US" sz="1600" dirty="0"/>
        </a:p>
      </dgm:t>
    </dgm:pt>
    <dgm:pt modelId="{5C409DE6-79A1-499D-93A9-D8531B4F8109}" type="parTrans" cxnId="{47AF170B-3CBF-4393-AABA-796A7240AEE5}">
      <dgm:prSet/>
      <dgm:spPr/>
      <dgm:t>
        <a:bodyPr/>
        <a:lstStyle/>
        <a:p>
          <a:endParaRPr lang="en-US"/>
        </a:p>
      </dgm:t>
    </dgm:pt>
    <dgm:pt modelId="{6079C957-8C2B-4776-99A5-012D8773746A}" type="sibTrans" cxnId="{47AF170B-3CBF-4393-AABA-796A7240AEE5}">
      <dgm:prSet/>
      <dgm:spPr/>
      <dgm:t>
        <a:bodyPr/>
        <a:lstStyle/>
        <a:p>
          <a:endParaRPr lang="en-US"/>
        </a:p>
      </dgm:t>
    </dgm:pt>
    <dgm:pt modelId="{0E056C33-1214-4CA0-9615-A1D5105046F7}" type="pres">
      <dgm:prSet presAssocID="{B62E8D35-2405-49AC-BC2A-969C9BCEE37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B493CB-9D25-48C0-A2D4-E4A5E6A4AF0D}" type="pres">
      <dgm:prSet presAssocID="{B62E8D35-2405-49AC-BC2A-969C9BCEE37E}" presName="children" presStyleCnt="0"/>
      <dgm:spPr/>
    </dgm:pt>
    <dgm:pt modelId="{B3775B6D-D1B2-4EE2-B4F7-ED981DBFB7F2}" type="pres">
      <dgm:prSet presAssocID="{B62E8D35-2405-49AC-BC2A-969C9BCEE37E}" presName="child1group" presStyleCnt="0"/>
      <dgm:spPr/>
    </dgm:pt>
    <dgm:pt modelId="{BAE4BEBD-851B-41C9-B03E-7D5E54A8D1D9}" type="pres">
      <dgm:prSet presAssocID="{B62E8D35-2405-49AC-BC2A-969C9BCEE37E}" presName="child1" presStyleLbl="bgAcc1" presStyleIdx="0" presStyleCnt="4" custLinFactNeighborX="-18379"/>
      <dgm:spPr/>
      <dgm:t>
        <a:bodyPr/>
        <a:lstStyle/>
        <a:p>
          <a:endParaRPr lang="en-US"/>
        </a:p>
      </dgm:t>
    </dgm:pt>
    <dgm:pt modelId="{0B7A8DA9-7739-4AB5-914C-5854A366B7F3}" type="pres">
      <dgm:prSet presAssocID="{B62E8D35-2405-49AC-BC2A-969C9BCEE37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9DAAA-E8C3-4598-8004-4CCDB5AFFDFC}" type="pres">
      <dgm:prSet presAssocID="{B62E8D35-2405-49AC-BC2A-969C9BCEE37E}" presName="child2group" presStyleCnt="0"/>
      <dgm:spPr/>
    </dgm:pt>
    <dgm:pt modelId="{3E8E3F9F-2A14-47B6-A39C-3D6333481896}" type="pres">
      <dgm:prSet presAssocID="{B62E8D35-2405-49AC-BC2A-969C9BCEE37E}" presName="child2" presStyleLbl="bgAcc1" presStyleIdx="1" presStyleCnt="4" custLinFactNeighborX="16135"/>
      <dgm:spPr/>
      <dgm:t>
        <a:bodyPr/>
        <a:lstStyle/>
        <a:p>
          <a:endParaRPr lang="en-US"/>
        </a:p>
      </dgm:t>
    </dgm:pt>
    <dgm:pt modelId="{C06C8FF1-16EB-4939-8968-B2EB3E92921F}" type="pres">
      <dgm:prSet presAssocID="{B62E8D35-2405-49AC-BC2A-969C9BCEE37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B424D-6D9F-4B99-9825-EC95B534BE02}" type="pres">
      <dgm:prSet presAssocID="{B62E8D35-2405-49AC-BC2A-969C9BCEE37E}" presName="child3group" presStyleCnt="0"/>
      <dgm:spPr/>
    </dgm:pt>
    <dgm:pt modelId="{4B3BBCB3-AE03-41D2-B39A-3E6F97CA1CFF}" type="pres">
      <dgm:prSet presAssocID="{B62E8D35-2405-49AC-BC2A-969C9BCEE37E}" presName="child3" presStyleLbl="bgAcc1" presStyleIdx="2" presStyleCnt="4" custScaleX="118121" custLinFactNeighborX="12727" custLinFactNeighborY="-2047"/>
      <dgm:spPr/>
      <dgm:t>
        <a:bodyPr/>
        <a:lstStyle/>
        <a:p>
          <a:endParaRPr lang="en-US"/>
        </a:p>
      </dgm:t>
    </dgm:pt>
    <dgm:pt modelId="{3328845F-D8A3-44ED-BDE9-3117CF83E062}" type="pres">
      <dgm:prSet presAssocID="{B62E8D35-2405-49AC-BC2A-969C9BCEE37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1E46E-286F-4C3E-ABF5-B0C1EBFC0415}" type="pres">
      <dgm:prSet presAssocID="{B62E8D35-2405-49AC-BC2A-969C9BCEE37E}" presName="child4group" presStyleCnt="0"/>
      <dgm:spPr/>
    </dgm:pt>
    <dgm:pt modelId="{DF0FE2BD-A78D-433C-BBAE-853294B743AB}" type="pres">
      <dgm:prSet presAssocID="{B62E8D35-2405-49AC-BC2A-969C9BCEE37E}" presName="child4" presStyleLbl="bgAcc1" presStyleIdx="3" presStyleCnt="4" custLinFactNeighborX="-21787" custLinFactNeighborY="-2047"/>
      <dgm:spPr/>
      <dgm:t>
        <a:bodyPr/>
        <a:lstStyle/>
        <a:p>
          <a:endParaRPr lang="en-US"/>
        </a:p>
      </dgm:t>
    </dgm:pt>
    <dgm:pt modelId="{305BECA7-9835-4FAC-B521-CAFF5F94AC13}" type="pres">
      <dgm:prSet presAssocID="{B62E8D35-2405-49AC-BC2A-969C9BCEE37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66AA8-E400-44D5-A65D-7C6D66D4EA59}" type="pres">
      <dgm:prSet presAssocID="{B62E8D35-2405-49AC-BC2A-969C9BCEE37E}" presName="childPlaceholder" presStyleCnt="0"/>
      <dgm:spPr/>
    </dgm:pt>
    <dgm:pt modelId="{2FF32A89-5925-448E-9F2A-A0E984F5A551}" type="pres">
      <dgm:prSet presAssocID="{B62E8D35-2405-49AC-BC2A-969C9BCEE37E}" presName="circle" presStyleCnt="0"/>
      <dgm:spPr/>
    </dgm:pt>
    <dgm:pt modelId="{01D5A732-261A-4472-B350-9FF2C00CE129}" type="pres">
      <dgm:prSet presAssocID="{B62E8D35-2405-49AC-BC2A-969C9BCEE37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8286C-535F-43DF-BADE-70494F169805}" type="pres">
      <dgm:prSet presAssocID="{B62E8D35-2405-49AC-BC2A-969C9BCEE37E}" presName="quadrant2" presStyleLbl="node1" presStyleIdx="1" presStyleCnt="4" custLinFactNeighborX="1579" custLinFactNeighborY="23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1F143-F5ED-436A-95AB-AF08EA3860DF}" type="pres">
      <dgm:prSet presAssocID="{B62E8D35-2405-49AC-BC2A-969C9BCEE37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E47B3-3630-4D09-8689-841D279CFF36}" type="pres">
      <dgm:prSet presAssocID="{B62E8D35-2405-49AC-BC2A-969C9BCEE37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FB442-0F68-4BC0-94EB-B1B52F87C515}" type="pres">
      <dgm:prSet presAssocID="{B62E8D35-2405-49AC-BC2A-969C9BCEE37E}" presName="quadrantPlaceholder" presStyleCnt="0"/>
      <dgm:spPr/>
    </dgm:pt>
    <dgm:pt modelId="{6D214FD4-2982-4809-A2D9-F7C19B5FF0DF}" type="pres">
      <dgm:prSet presAssocID="{B62E8D35-2405-49AC-BC2A-969C9BCEE37E}" presName="center1" presStyleLbl="fgShp" presStyleIdx="0" presStyleCnt="2"/>
      <dgm:spPr/>
    </dgm:pt>
    <dgm:pt modelId="{87D8C65B-F28B-402D-BBCF-3DB78828B383}" type="pres">
      <dgm:prSet presAssocID="{B62E8D35-2405-49AC-BC2A-969C9BCEE37E}" presName="center2" presStyleLbl="fgShp" presStyleIdx="1" presStyleCnt="2"/>
      <dgm:spPr/>
    </dgm:pt>
  </dgm:ptLst>
  <dgm:cxnLst>
    <dgm:cxn modelId="{BCA784F1-90D2-4B27-9EF6-BDB24682CE9F}" type="presOf" srcId="{0586321C-011D-4335-8675-41A82A706F48}" destId="{8CC1F143-F5ED-436A-95AB-AF08EA3860DF}" srcOrd="0" destOrd="0" presId="urn:microsoft.com/office/officeart/2005/8/layout/cycle4"/>
    <dgm:cxn modelId="{7E2EE275-DB95-464D-99B8-DF657BEA725C}" srcId="{5B76AE43-3221-47B8-934A-F135F8DDE3EA}" destId="{D32890C1-1E26-4080-A018-978165BDDDDB}" srcOrd="0" destOrd="0" parTransId="{16D4DBC1-2D51-46E9-90B7-F5ED65F4C844}" sibTransId="{6CCE01F9-90C8-4BCD-A8C5-419B366E4166}"/>
    <dgm:cxn modelId="{F74417F8-E302-44A1-9054-20CB9F545069}" type="presOf" srcId="{D32890C1-1E26-4080-A018-978165BDDDDB}" destId="{0B7A8DA9-7739-4AB5-914C-5854A366B7F3}" srcOrd="1" destOrd="0" presId="urn:microsoft.com/office/officeart/2005/8/layout/cycle4"/>
    <dgm:cxn modelId="{BF8D6792-4832-429E-934B-2366BFB448A0}" type="presOf" srcId="{E9FF5729-E0D5-491F-AE36-C41C5BA265DA}" destId="{C06C8FF1-16EB-4939-8968-B2EB3E92921F}" srcOrd="1" destOrd="0" presId="urn:microsoft.com/office/officeart/2005/8/layout/cycle4"/>
    <dgm:cxn modelId="{47AF170B-3CBF-4393-AABA-796A7240AEE5}" srcId="{6E6D253A-3F17-4070-860C-A432293CADF9}" destId="{C7E62105-9943-4978-862D-A697C99172A3}" srcOrd="0" destOrd="0" parTransId="{5C409DE6-79A1-499D-93A9-D8531B4F8109}" sibTransId="{6079C957-8C2B-4776-99A5-012D8773746A}"/>
    <dgm:cxn modelId="{D653C441-4D4F-4ACC-8CB9-DBD643FC3573}" type="presOf" srcId="{C7E62105-9943-4978-862D-A697C99172A3}" destId="{305BECA7-9835-4FAC-B521-CAFF5F94AC13}" srcOrd="1" destOrd="0" presId="urn:microsoft.com/office/officeart/2005/8/layout/cycle4"/>
    <dgm:cxn modelId="{08EFC3C8-0DF4-47A6-9A9A-F14F5B653288}" srcId="{0586321C-011D-4335-8675-41A82A706F48}" destId="{A9B059F2-CC66-4338-A52E-6BC04BACAAEF}" srcOrd="0" destOrd="0" parTransId="{BAD32977-3B9A-4879-A4C8-8F1E996C219A}" sibTransId="{84DC8E52-4E3C-4E7E-9D9C-36E100DE63FF}"/>
    <dgm:cxn modelId="{050ACA4B-41CF-4772-8886-68829DA6AD6E}" type="presOf" srcId="{A9B059F2-CC66-4338-A52E-6BC04BACAAEF}" destId="{3328845F-D8A3-44ED-BDE9-3117CF83E062}" srcOrd="1" destOrd="0" presId="urn:microsoft.com/office/officeart/2005/8/layout/cycle4"/>
    <dgm:cxn modelId="{5859487B-0AC9-40C2-8E1E-3372E7B5CA17}" type="presOf" srcId="{1439C1ED-26D5-4166-BD90-342773B0C5CD}" destId="{7248286C-535F-43DF-BADE-70494F169805}" srcOrd="0" destOrd="0" presId="urn:microsoft.com/office/officeart/2005/8/layout/cycle4"/>
    <dgm:cxn modelId="{62F451A1-10F7-40DE-A99F-48C2D1BCA0DC}" type="presOf" srcId="{6E6D253A-3F17-4070-860C-A432293CADF9}" destId="{425E47B3-3630-4D09-8689-841D279CFF36}" srcOrd="0" destOrd="0" presId="urn:microsoft.com/office/officeart/2005/8/layout/cycle4"/>
    <dgm:cxn modelId="{3B99716A-B6DD-4848-B659-41E0BB6EBD50}" srcId="{B62E8D35-2405-49AC-BC2A-969C9BCEE37E}" destId="{6E6D253A-3F17-4070-860C-A432293CADF9}" srcOrd="3" destOrd="0" parTransId="{1FCBDD7B-D0E7-49B8-8F43-42D0DBFC4C21}" sibTransId="{2871AFE1-19C7-4C42-9751-647D9C3B1D75}"/>
    <dgm:cxn modelId="{956BBC01-7C83-401C-8FAD-98232A73838D}" type="presOf" srcId="{A9B059F2-CC66-4338-A52E-6BC04BACAAEF}" destId="{4B3BBCB3-AE03-41D2-B39A-3E6F97CA1CFF}" srcOrd="0" destOrd="0" presId="urn:microsoft.com/office/officeart/2005/8/layout/cycle4"/>
    <dgm:cxn modelId="{48755A0B-89A5-4E10-AE9E-D31018769144}" srcId="{B62E8D35-2405-49AC-BC2A-969C9BCEE37E}" destId="{5B76AE43-3221-47B8-934A-F135F8DDE3EA}" srcOrd="0" destOrd="0" parTransId="{E802804D-AD6B-49EE-A650-73AC2F0008D2}" sibTransId="{2E73BC43-D40A-491D-BB25-0BC920DFD19A}"/>
    <dgm:cxn modelId="{A44B6E0A-A82A-466F-AEBD-257455722971}" srcId="{B62E8D35-2405-49AC-BC2A-969C9BCEE37E}" destId="{0586321C-011D-4335-8675-41A82A706F48}" srcOrd="2" destOrd="0" parTransId="{B65CEEFB-7736-4932-8131-8525D7E40D5E}" sibTransId="{92CD0613-8418-4577-9C2B-807DDD5B0D76}"/>
    <dgm:cxn modelId="{73211DE3-D226-4A6F-9050-54216171F1B1}" type="presOf" srcId="{C7E62105-9943-4978-862D-A697C99172A3}" destId="{DF0FE2BD-A78D-433C-BBAE-853294B743AB}" srcOrd="0" destOrd="0" presId="urn:microsoft.com/office/officeart/2005/8/layout/cycle4"/>
    <dgm:cxn modelId="{2022003C-3F3B-447B-AA95-5DB8EEB10F49}" type="presOf" srcId="{B62E8D35-2405-49AC-BC2A-969C9BCEE37E}" destId="{0E056C33-1214-4CA0-9615-A1D5105046F7}" srcOrd="0" destOrd="0" presId="urn:microsoft.com/office/officeart/2005/8/layout/cycle4"/>
    <dgm:cxn modelId="{CA2552EF-29EE-4BC3-BF96-469288C77A18}" type="presOf" srcId="{5B76AE43-3221-47B8-934A-F135F8DDE3EA}" destId="{01D5A732-261A-4472-B350-9FF2C00CE129}" srcOrd="0" destOrd="0" presId="urn:microsoft.com/office/officeart/2005/8/layout/cycle4"/>
    <dgm:cxn modelId="{81AB63EA-5DD9-486B-BC63-67D01AAB384F}" srcId="{1439C1ED-26D5-4166-BD90-342773B0C5CD}" destId="{E9FF5729-E0D5-491F-AE36-C41C5BA265DA}" srcOrd="0" destOrd="0" parTransId="{9FCBEEDB-6992-4CE6-821B-28C6E2F872F7}" sibTransId="{E38C60B9-16E0-4D99-85D7-AC92F07DA73F}"/>
    <dgm:cxn modelId="{B13B9D9B-683E-4DC2-B413-D9B541737878}" srcId="{B62E8D35-2405-49AC-BC2A-969C9BCEE37E}" destId="{1439C1ED-26D5-4166-BD90-342773B0C5CD}" srcOrd="1" destOrd="0" parTransId="{2F7055B2-DE15-427A-9ECA-940BE4DDA42D}" sibTransId="{E5EE622B-3766-4CEA-9DAA-B1007565B4DB}"/>
    <dgm:cxn modelId="{1482006E-9500-4EBF-B4CB-67321E88B005}" type="presOf" srcId="{D32890C1-1E26-4080-A018-978165BDDDDB}" destId="{BAE4BEBD-851B-41C9-B03E-7D5E54A8D1D9}" srcOrd="0" destOrd="0" presId="urn:microsoft.com/office/officeart/2005/8/layout/cycle4"/>
    <dgm:cxn modelId="{6B633357-1487-47D9-936A-6D20D45ADB76}" type="presOf" srcId="{E9FF5729-E0D5-491F-AE36-C41C5BA265DA}" destId="{3E8E3F9F-2A14-47B6-A39C-3D6333481896}" srcOrd="0" destOrd="0" presId="urn:microsoft.com/office/officeart/2005/8/layout/cycle4"/>
    <dgm:cxn modelId="{7AB831F0-49CE-4209-B49A-8937988DAC0A}" type="presParOf" srcId="{0E056C33-1214-4CA0-9615-A1D5105046F7}" destId="{42B493CB-9D25-48C0-A2D4-E4A5E6A4AF0D}" srcOrd="0" destOrd="0" presId="urn:microsoft.com/office/officeart/2005/8/layout/cycle4"/>
    <dgm:cxn modelId="{E7CBF2A4-77DF-4E2F-A093-C9C854BE5184}" type="presParOf" srcId="{42B493CB-9D25-48C0-A2D4-E4A5E6A4AF0D}" destId="{B3775B6D-D1B2-4EE2-B4F7-ED981DBFB7F2}" srcOrd="0" destOrd="0" presId="urn:microsoft.com/office/officeart/2005/8/layout/cycle4"/>
    <dgm:cxn modelId="{E651F8E6-2409-48B1-873F-8422C0E6A18A}" type="presParOf" srcId="{B3775B6D-D1B2-4EE2-B4F7-ED981DBFB7F2}" destId="{BAE4BEBD-851B-41C9-B03E-7D5E54A8D1D9}" srcOrd="0" destOrd="0" presId="urn:microsoft.com/office/officeart/2005/8/layout/cycle4"/>
    <dgm:cxn modelId="{2B9A904E-4EC8-48A5-AAD1-5EF318B9F666}" type="presParOf" srcId="{B3775B6D-D1B2-4EE2-B4F7-ED981DBFB7F2}" destId="{0B7A8DA9-7739-4AB5-914C-5854A366B7F3}" srcOrd="1" destOrd="0" presId="urn:microsoft.com/office/officeart/2005/8/layout/cycle4"/>
    <dgm:cxn modelId="{964C359A-6EA6-450F-A125-490C0B017942}" type="presParOf" srcId="{42B493CB-9D25-48C0-A2D4-E4A5E6A4AF0D}" destId="{5D99DAAA-E8C3-4598-8004-4CCDB5AFFDFC}" srcOrd="1" destOrd="0" presId="urn:microsoft.com/office/officeart/2005/8/layout/cycle4"/>
    <dgm:cxn modelId="{1B2EAE3A-E69B-49E0-B935-A63755DB3DDC}" type="presParOf" srcId="{5D99DAAA-E8C3-4598-8004-4CCDB5AFFDFC}" destId="{3E8E3F9F-2A14-47B6-A39C-3D6333481896}" srcOrd="0" destOrd="0" presId="urn:microsoft.com/office/officeart/2005/8/layout/cycle4"/>
    <dgm:cxn modelId="{35E09210-474E-4900-8523-378F8EF5FBAB}" type="presParOf" srcId="{5D99DAAA-E8C3-4598-8004-4CCDB5AFFDFC}" destId="{C06C8FF1-16EB-4939-8968-B2EB3E92921F}" srcOrd="1" destOrd="0" presId="urn:microsoft.com/office/officeart/2005/8/layout/cycle4"/>
    <dgm:cxn modelId="{231669B7-185B-4FE7-A06F-AD66ECDCDE05}" type="presParOf" srcId="{42B493CB-9D25-48C0-A2D4-E4A5E6A4AF0D}" destId="{31DB424D-6D9F-4B99-9825-EC95B534BE02}" srcOrd="2" destOrd="0" presId="urn:microsoft.com/office/officeart/2005/8/layout/cycle4"/>
    <dgm:cxn modelId="{7BD3833D-4F41-4AAF-8F58-88BD38C9F65E}" type="presParOf" srcId="{31DB424D-6D9F-4B99-9825-EC95B534BE02}" destId="{4B3BBCB3-AE03-41D2-B39A-3E6F97CA1CFF}" srcOrd="0" destOrd="0" presId="urn:microsoft.com/office/officeart/2005/8/layout/cycle4"/>
    <dgm:cxn modelId="{7477FE3A-24EB-4FAC-B0B1-F42269CBAC34}" type="presParOf" srcId="{31DB424D-6D9F-4B99-9825-EC95B534BE02}" destId="{3328845F-D8A3-44ED-BDE9-3117CF83E062}" srcOrd="1" destOrd="0" presId="urn:microsoft.com/office/officeart/2005/8/layout/cycle4"/>
    <dgm:cxn modelId="{345684EA-67E3-4B06-B272-E1BC4475BD31}" type="presParOf" srcId="{42B493CB-9D25-48C0-A2D4-E4A5E6A4AF0D}" destId="{7A61E46E-286F-4C3E-ABF5-B0C1EBFC0415}" srcOrd="3" destOrd="0" presId="urn:microsoft.com/office/officeart/2005/8/layout/cycle4"/>
    <dgm:cxn modelId="{0962C847-BE7B-46E2-9A15-B0B3FFD7A4F0}" type="presParOf" srcId="{7A61E46E-286F-4C3E-ABF5-B0C1EBFC0415}" destId="{DF0FE2BD-A78D-433C-BBAE-853294B743AB}" srcOrd="0" destOrd="0" presId="urn:microsoft.com/office/officeart/2005/8/layout/cycle4"/>
    <dgm:cxn modelId="{091C31B2-198E-488A-A7BE-826D4D32FD99}" type="presParOf" srcId="{7A61E46E-286F-4C3E-ABF5-B0C1EBFC0415}" destId="{305BECA7-9835-4FAC-B521-CAFF5F94AC13}" srcOrd="1" destOrd="0" presId="urn:microsoft.com/office/officeart/2005/8/layout/cycle4"/>
    <dgm:cxn modelId="{E5B3580B-1E87-4ED3-B618-5645CFA1FB8F}" type="presParOf" srcId="{42B493CB-9D25-48C0-A2D4-E4A5E6A4AF0D}" destId="{FB166AA8-E400-44D5-A65D-7C6D66D4EA59}" srcOrd="4" destOrd="0" presId="urn:microsoft.com/office/officeart/2005/8/layout/cycle4"/>
    <dgm:cxn modelId="{C81AC867-28BC-4C0F-A56C-4D815E33DC20}" type="presParOf" srcId="{0E056C33-1214-4CA0-9615-A1D5105046F7}" destId="{2FF32A89-5925-448E-9F2A-A0E984F5A551}" srcOrd="1" destOrd="0" presId="urn:microsoft.com/office/officeart/2005/8/layout/cycle4"/>
    <dgm:cxn modelId="{F2ABB761-491D-40F2-A9D1-8D9F7D6459D0}" type="presParOf" srcId="{2FF32A89-5925-448E-9F2A-A0E984F5A551}" destId="{01D5A732-261A-4472-B350-9FF2C00CE129}" srcOrd="0" destOrd="0" presId="urn:microsoft.com/office/officeart/2005/8/layout/cycle4"/>
    <dgm:cxn modelId="{3A5BF127-025F-4B73-A534-0EBA2139046B}" type="presParOf" srcId="{2FF32A89-5925-448E-9F2A-A0E984F5A551}" destId="{7248286C-535F-43DF-BADE-70494F169805}" srcOrd="1" destOrd="0" presId="urn:microsoft.com/office/officeart/2005/8/layout/cycle4"/>
    <dgm:cxn modelId="{D4BC3040-301D-4AE6-8A8B-908647B64334}" type="presParOf" srcId="{2FF32A89-5925-448E-9F2A-A0E984F5A551}" destId="{8CC1F143-F5ED-436A-95AB-AF08EA3860DF}" srcOrd="2" destOrd="0" presId="urn:microsoft.com/office/officeart/2005/8/layout/cycle4"/>
    <dgm:cxn modelId="{C3E795CE-B983-46C7-B764-2BD82B744AA1}" type="presParOf" srcId="{2FF32A89-5925-448E-9F2A-A0E984F5A551}" destId="{425E47B3-3630-4D09-8689-841D279CFF36}" srcOrd="3" destOrd="0" presId="urn:microsoft.com/office/officeart/2005/8/layout/cycle4"/>
    <dgm:cxn modelId="{6461A006-FAED-4294-9903-DFCC590C2948}" type="presParOf" srcId="{2FF32A89-5925-448E-9F2A-A0E984F5A551}" destId="{A32FB442-0F68-4BC0-94EB-B1B52F87C515}" srcOrd="4" destOrd="0" presId="urn:microsoft.com/office/officeart/2005/8/layout/cycle4"/>
    <dgm:cxn modelId="{AEE21C6A-2437-4196-90F8-699C91EB63A2}" type="presParOf" srcId="{0E056C33-1214-4CA0-9615-A1D5105046F7}" destId="{6D214FD4-2982-4809-A2D9-F7C19B5FF0DF}" srcOrd="2" destOrd="0" presId="urn:microsoft.com/office/officeart/2005/8/layout/cycle4"/>
    <dgm:cxn modelId="{DB7DD614-F053-4199-93C3-B63753E23BDF}" type="presParOf" srcId="{0E056C33-1214-4CA0-9615-A1D5105046F7}" destId="{87D8C65B-F28B-402D-BBCF-3DB78828B38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17DBCE-C152-4C63-AAA1-425219F1FC18}" type="presOf" srcId="{7925A1A6-4611-437F-9FEC-24C1B06D4A79}" destId="{0E3F200F-D45B-4517-91BF-0714AFD9C824}" srcOrd="0" destOrd="0" presId="urn:microsoft.com/office/officeart/2005/8/layout/chevron1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0E03AC93-1B17-43C7-A373-D5F7AF519F41}" type="presOf" srcId="{8059A13B-8E50-4555-8A18-3F0B1105B86D}" destId="{0480CB48-AD7A-418D-A12A-738F5971307C}" srcOrd="0" destOrd="0" presId="urn:microsoft.com/office/officeart/2005/8/layout/chevron1"/>
    <dgm:cxn modelId="{2B3B472C-7B9E-4C87-B2B8-81412C6FBBD9}" type="presOf" srcId="{5275D811-1526-4DC3-AF85-9A98D5CE1628}" destId="{22931519-E80A-4459-9E06-4AE8ECA0C767}" srcOrd="0" destOrd="0" presId="urn:microsoft.com/office/officeart/2005/8/layout/chevron1"/>
    <dgm:cxn modelId="{E42BCC08-7036-4CB8-88D4-F85A02D7956E}" type="presOf" srcId="{1B776507-8227-4E6D-8684-B6A204111385}" destId="{009FDFA2-46B3-47B2-8000-F38DE1D4301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C406212B-3D99-4F4A-9E3E-E24BF25474A2}" type="presOf" srcId="{B10996AC-546A-45CA-8754-9C8E3245EDA6}" destId="{7F7C9251-0234-48E9-810D-D87803872AAF}" srcOrd="0" destOrd="0" presId="urn:microsoft.com/office/officeart/2005/8/layout/chevron1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F5B69A91-0876-409B-BD3C-F8F97ADDA7AF}" type="presOf" srcId="{2983A860-F14E-4447-876F-F0D753656C83}" destId="{6AE8344C-808A-493C-88C5-92068E43A522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A7FD357C-5DF5-4435-867C-4B617BAC49F6}" type="presOf" srcId="{9CF07938-3365-4729-8DE7-C4AB3D70FF36}" destId="{7DE20FED-8C9E-4A5E-AD11-E2889A439FA1}" srcOrd="0" destOrd="0" presId="urn:microsoft.com/office/officeart/2005/8/layout/chevron1"/>
    <dgm:cxn modelId="{1112F4EB-900C-4479-8222-DE7B3D1299C9}" type="presParOf" srcId="{009FDFA2-46B3-47B2-8000-F38DE1D43017}" destId="{7F7C9251-0234-48E9-810D-D87803872AAF}" srcOrd="0" destOrd="0" presId="urn:microsoft.com/office/officeart/2005/8/layout/chevron1"/>
    <dgm:cxn modelId="{AAC3C884-65F9-4DCD-BD57-1EE247EE0DAB}" type="presParOf" srcId="{009FDFA2-46B3-47B2-8000-F38DE1D43017}" destId="{F4DACA6C-B759-46D4-BA4E-DD3981AA179E}" srcOrd="1" destOrd="0" presId="urn:microsoft.com/office/officeart/2005/8/layout/chevron1"/>
    <dgm:cxn modelId="{B1C227BE-B5AB-4EB3-B676-86AB1BA112ED}" type="presParOf" srcId="{009FDFA2-46B3-47B2-8000-F38DE1D43017}" destId="{6AE8344C-808A-493C-88C5-92068E43A522}" srcOrd="2" destOrd="0" presId="urn:microsoft.com/office/officeart/2005/8/layout/chevron1"/>
    <dgm:cxn modelId="{64E2FFD5-2EC5-4B09-B5E1-369E00D7B315}" type="presParOf" srcId="{009FDFA2-46B3-47B2-8000-F38DE1D43017}" destId="{75349B76-D8DF-41CA-9BBC-9B8F44734977}" srcOrd="3" destOrd="0" presId="urn:microsoft.com/office/officeart/2005/8/layout/chevron1"/>
    <dgm:cxn modelId="{0C9082B0-DFD8-4F82-BBA7-E24BDC205B09}" type="presParOf" srcId="{009FDFA2-46B3-47B2-8000-F38DE1D43017}" destId="{0E3F200F-D45B-4517-91BF-0714AFD9C824}" srcOrd="4" destOrd="0" presId="urn:microsoft.com/office/officeart/2005/8/layout/chevron1"/>
    <dgm:cxn modelId="{07C6E15E-732C-4563-9EB0-D60D85D265E0}" type="presParOf" srcId="{009FDFA2-46B3-47B2-8000-F38DE1D43017}" destId="{90D79433-1E9A-454B-B19D-89BFF5A8ACC3}" srcOrd="5" destOrd="0" presId="urn:microsoft.com/office/officeart/2005/8/layout/chevron1"/>
    <dgm:cxn modelId="{D6A37084-D540-4DC7-97B9-40566344374F}" type="presParOf" srcId="{009FDFA2-46B3-47B2-8000-F38DE1D43017}" destId="{0480CB48-AD7A-418D-A12A-738F5971307C}" srcOrd="6" destOrd="0" presId="urn:microsoft.com/office/officeart/2005/8/layout/chevron1"/>
    <dgm:cxn modelId="{B78C1F79-E104-4232-96E1-BFDBD1B18A43}" type="presParOf" srcId="{009FDFA2-46B3-47B2-8000-F38DE1D43017}" destId="{591DCA51-0D59-4E1D-B9E2-DC6EEE632803}" srcOrd="7" destOrd="0" presId="urn:microsoft.com/office/officeart/2005/8/layout/chevron1"/>
    <dgm:cxn modelId="{F944F74F-F280-4CBA-8DEF-55651E84722F}" type="presParOf" srcId="{009FDFA2-46B3-47B2-8000-F38DE1D43017}" destId="{22931519-E80A-4459-9E06-4AE8ECA0C767}" srcOrd="8" destOrd="0" presId="urn:microsoft.com/office/officeart/2005/8/layout/chevron1"/>
    <dgm:cxn modelId="{6962727D-9752-41C4-904D-8894FC2EA006}" type="presParOf" srcId="{009FDFA2-46B3-47B2-8000-F38DE1D43017}" destId="{F80628BF-85B8-4E57-BE43-95C988DB0C5D}" srcOrd="9" destOrd="0" presId="urn:microsoft.com/office/officeart/2005/8/layout/chevron1"/>
    <dgm:cxn modelId="{CB3FDF9D-9ACB-47F2-A5B0-29BD589B275C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CDA8EE76-BE7F-4D21-ADA1-5299336C907A}" type="presOf" srcId="{B10996AC-546A-45CA-8754-9C8E3245EDA6}" destId="{7F7C9251-0234-48E9-810D-D87803872AAF}" srcOrd="0" destOrd="0" presId="urn:microsoft.com/office/officeart/2005/8/layout/chevron1"/>
    <dgm:cxn modelId="{3960D5F7-6489-4F03-9C1A-9D8661D02921}" type="presOf" srcId="{1B776507-8227-4E6D-8684-B6A204111385}" destId="{009FDFA2-46B3-47B2-8000-F38DE1D4301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3290DB6B-BC14-4484-8799-F3C661F5212F}" type="presOf" srcId="{9CF07938-3365-4729-8DE7-C4AB3D70FF36}" destId="{7DE20FED-8C9E-4A5E-AD11-E2889A439FA1}" srcOrd="0" destOrd="0" presId="urn:microsoft.com/office/officeart/2005/8/layout/chevron1"/>
    <dgm:cxn modelId="{1BAF00B4-5032-44B5-9F45-850175DB8FB6}" type="presOf" srcId="{8059A13B-8E50-4555-8A18-3F0B1105B86D}" destId="{0480CB48-AD7A-418D-A12A-738F5971307C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BFFCF3FD-FBEC-47A2-A311-8D6BB3EA9C80}" type="presOf" srcId="{7925A1A6-4611-437F-9FEC-24C1B06D4A79}" destId="{0E3F200F-D45B-4517-91BF-0714AFD9C824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0BCDCF0B-7653-4827-8EBB-242C02999440}" type="presOf" srcId="{2983A860-F14E-4447-876F-F0D753656C83}" destId="{6AE8344C-808A-493C-88C5-92068E43A522}" srcOrd="0" destOrd="0" presId="urn:microsoft.com/office/officeart/2005/8/layout/chevron1"/>
    <dgm:cxn modelId="{C726473F-BAD5-4AEE-98A9-9DAC73DDB5F5}" type="presOf" srcId="{5275D811-1526-4DC3-AF85-9A98D5CE1628}" destId="{22931519-E80A-4459-9E06-4AE8ECA0C767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96EC5D51-EBA8-4272-9CC8-8060CE7CAEE2}" type="presParOf" srcId="{009FDFA2-46B3-47B2-8000-F38DE1D43017}" destId="{7F7C9251-0234-48E9-810D-D87803872AAF}" srcOrd="0" destOrd="0" presId="urn:microsoft.com/office/officeart/2005/8/layout/chevron1"/>
    <dgm:cxn modelId="{1D050B00-BD6C-49BB-B4F9-F3CA9EB0893F}" type="presParOf" srcId="{009FDFA2-46B3-47B2-8000-F38DE1D43017}" destId="{F4DACA6C-B759-46D4-BA4E-DD3981AA179E}" srcOrd="1" destOrd="0" presId="urn:microsoft.com/office/officeart/2005/8/layout/chevron1"/>
    <dgm:cxn modelId="{8FF001DD-D284-412D-82EB-48771833BD76}" type="presParOf" srcId="{009FDFA2-46B3-47B2-8000-F38DE1D43017}" destId="{6AE8344C-808A-493C-88C5-92068E43A522}" srcOrd="2" destOrd="0" presId="urn:microsoft.com/office/officeart/2005/8/layout/chevron1"/>
    <dgm:cxn modelId="{50E07F8B-398A-43E6-957D-838E623B89EA}" type="presParOf" srcId="{009FDFA2-46B3-47B2-8000-F38DE1D43017}" destId="{75349B76-D8DF-41CA-9BBC-9B8F44734977}" srcOrd="3" destOrd="0" presId="urn:microsoft.com/office/officeart/2005/8/layout/chevron1"/>
    <dgm:cxn modelId="{776BA1CF-DACE-4864-8B55-355D298BF2E2}" type="presParOf" srcId="{009FDFA2-46B3-47B2-8000-F38DE1D43017}" destId="{0E3F200F-D45B-4517-91BF-0714AFD9C824}" srcOrd="4" destOrd="0" presId="urn:microsoft.com/office/officeart/2005/8/layout/chevron1"/>
    <dgm:cxn modelId="{235B167E-6763-41BE-A28C-744C5FEA2119}" type="presParOf" srcId="{009FDFA2-46B3-47B2-8000-F38DE1D43017}" destId="{90D79433-1E9A-454B-B19D-89BFF5A8ACC3}" srcOrd="5" destOrd="0" presId="urn:microsoft.com/office/officeart/2005/8/layout/chevron1"/>
    <dgm:cxn modelId="{9644AC1F-AD22-4276-9922-8E8CA13BA84F}" type="presParOf" srcId="{009FDFA2-46B3-47B2-8000-F38DE1D43017}" destId="{0480CB48-AD7A-418D-A12A-738F5971307C}" srcOrd="6" destOrd="0" presId="urn:microsoft.com/office/officeart/2005/8/layout/chevron1"/>
    <dgm:cxn modelId="{0BEA7380-A6DC-4D9E-B60D-4EF6A3CD6158}" type="presParOf" srcId="{009FDFA2-46B3-47B2-8000-F38DE1D43017}" destId="{591DCA51-0D59-4E1D-B9E2-DC6EEE632803}" srcOrd="7" destOrd="0" presId="urn:microsoft.com/office/officeart/2005/8/layout/chevron1"/>
    <dgm:cxn modelId="{F635ECE4-B37B-4FA1-9C1A-94866C36DF29}" type="presParOf" srcId="{009FDFA2-46B3-47B2-8000-F38DE1D43017}" destId="{22931519-E80A-4459-9E06-4AE8ECA0C767}" srcOrd="8" destOrd="0" presId="urn:microsoft.com/office/officeart/2005/8/layout/chevron1"/>
    <dgm:cxn modelId="{BCBB2A17-6A34-4BF7-890F-C36E28FA656F}" type="presParOf" srcId="{009FDFA2-46B3-47B2-8000-F38DE1D43017}" destId="{F80628BF-85B8-4E57-BE43-95C988DB0C5D}" srcOrd="9" destOrd="0" presId="urn:microsoft.com/office/officeart/2005/8/layout/chevron1"/>
    <dgm:cxn modelId="{842FB6A5-66E3-4620-960C-B6FBFCDA5051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E71140-8CC9-4814-AA52-FD60B80905C9}" type="presOf" srcId="{9CF07938-3365-4729-8DE7-C4AB3D70FF36}" destId="{7DE20FED-8C9E-4A5E-AD11-E2889A439FA1}" srcOrd="0" destOrd="0" presId="urn:microsoft.com/office/officeart/2005/8/layout/chevron1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A2B1FCC0-7826-4592-9D67-61AB236B4925}" type="presOf" srcId="{5275D811-1526-4DC3-AF85-9A98D5CE1628}" destId="{22931519-E80A-4459-9E06-4AE8ECA0C76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C18FDEEA-C1E4-4B94-BA5E-0A0BCF4B2206}" type="presOf" srcId="{8059A13B-8E50-4555-8A18-3F0B1105B86D}" destId="{0480CB48-AD7A-418D-A12A-738F5971307C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405CB916-9622-4CAC-8D32-932F2D86C366}" type="presOf" srcId="{B10996AC-546A-45CA-8754-9C8E3245EDA6}" destId="{7F7C9251-0234-48E9-810D-D87803872AAF}" srcOrd="0" destOrd="0" presId="urn:microsoft.com/office/officeart/2005/8/layout/chevron1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4D5E1D9D-A9D5-48DC-9674-2EB4318476AB}" type="presOf" srcId="{7925A1A6-4611-437F-9FEC-24C1B06D4A79}" destId="{0E3F200F-D45B-4517-91BF-0714AFD9C824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1B253C88-105F-4F87-8A80-094F4A5F009D}" type="presOf" srcId="{1B776507-8227-4E6D-8684-B6A204111385}" destId="{009FDFA2-46B3-47B2-8000-F38DE1D43017}" srcOrd="0" destOrd="0" presId="urn:microsoft.com/office/officeart/2005/8/layout/chevron1"/>
    <dgm:cxn modelId="{D3F4D209-2BBB-4FDF-9387-A5A399D1644E}" type="presOf" srcId="{2983A860-F14E-4447-876F-F0D753656C83}" destId="{6AE8344C-808A-493C-88C5-92068E43A522}" srcOrd="0" destOrd="0" presId="urn:microsoft.com/office/officeart/2005/8/layout/chevron1"/>
    <dgm:cxn modelId="{B62F6D21-6F30-488C-8BDF-70273FCF30A8}" type="presParOf" srcId="{009FDFA2-46B3-47B2-8000-F38DE1D43017}" destId="{7F7C9251-0234-48E9-810D-D87803872AAF}" srcOrd="0" destOrd="0" presId="urn:microsoft.com/office/officeart/2005/8/layout/chevron1"/>
    <dgm:cxn modelId="{39260CB8-EA9A-4C5A-9555-1858BEFF4B3A}" type="presParOf" srcId="{009FDFA2-46B3-47B2-8000-F38DE1D43017}" destId="{F4DACA6C-B759-46D4-BA4E-DD3981AA179E}" srcOrd="1" destOrd="0" presId="urn:microsoft.com/office/officeart/2005/8/layout/chevron1"/>
    <dgm:cxn modelId="{1D0D3AD6-BBCB-452B-ABC6-C05164775984}" type="presParOf" srcId="{009FDFA2-46B3-47B2-8000-F38DE1D43017}" destId="{6AE8344C-808A-493C-88C5-92068E43A522}" srcOrd="2" destOrd="0" presId="urn:microsoft.com/office/officeart/2005/8/layout/chevron1"/>
    <dgm:cxn modelId="{02BBAB9C-8AE1-4711-A336-1FC8661344CC}" type="presParOf" srcId="{009FDFA2-46B3-47B2-8000-F38DE1D43017}" destId="{75349B76-D8DF-41CA-9BBC-9B8F44734977}" srcOrd="3" destOrd="0" presId="urn:microsoft.com/office/officeart/2005/8/layout/chevron1"/>
    <dgm:cxn modelId="{3B3D215A-41EA-47A9-A4C2-3BCCC3C25FC2}" type="presParOf" srcId="{009FDFA2-46B3-47B2-8000-F38DE1D43017}" destId="{0E3F200F-D45B-4517-91BF-0714AFD9C824}" srcOrd="4" destOrd="0" presId="urn:microsoft.com/office/officeart/2005/8/layout/chevron1"/>
    <dgm:cxn modelId="{CA4505F0-F79E-492D-9E4C-6E2A841FB256}" type="presParOf" srcId="{009FDFA2-46B3-47B2-8000-F38DE1D43017}" destId="{90D79433-1E9A-454B-B19D-89BFF5A8ACC3}" srcOrd="5" destOrd="0" presId="urn:microsoft.com/office/officeart/2005/8/layout/chevron1"/>
    <dgm:cxn modelId="{D68574C7-D742-4F4A-85C7-14CC8E518FB4}" type="presParOf" srcId="{009FDFA2-46B3-47B2-8000-F38DE1D43017}" destId="{0480CB48-AD7A-418D-A12A-738F5971307C}" srcOrd="6" destOrd="0" presId="urn:microsoft.com/office/officeart/2005/8/layout/chevron1"/>
    <dgm:cxn modelId="{E465B347-70D4-4952-8726-E425BCB9C2F5}" type="presParOf" srcId="{009FDFA2-46B3-47B2-8000-F38DE1D43017}" destId="{591DCA51-0D59-4E1D-B9E2-DC6EEE632803}" srcOrd="7" destOrd="0" presId="urn:microsoft.com/office/officeart/2005/8/layout/chevron1"/>
    <dgm:cxn modelId="{B4D20137-9D33-48B5-9D54-0D4BFE2EA0F7}" type="presParOf" srcId="{009FDFA2-46B3-47B2-8000-F38DE1D43017}" destId="{22931519-E80A-4459-9E06-4AE8ECA0C767}" srcOrd="8" destOrd="0" presId="urn:microsoft.com/office/officeart/2005/8/layout/chevron1"/>
    <dgm:cxn modelId="{B7EA2CD0-46D3-4AA3-A822-FCC99EEDDFF9}" type="presParOf" srcId="{009FDFA2-46B3-47B2-8000-F38DE1D43017}" destId="{F80628BF-85B8-4E57-BE43-95C988DB0C5D}" srcOrd="9" destOrd="0" presId="urn:microsoft.com/office/officeart/2005/8/layout/chevron1"/>
    <dgm:cxn modelId="{69901FB0-588F-42F1-8FEF-5159E5020843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1C6635E6-CDD3-4CFF-A5B7-BF8A086C249C}" type="presOf" srcId="{8059A13B-8E50-4555-8A18-3F0B1105B86D}" destId="{0480CB48-AD7A-418D-A12A-738F5971307C}" srcOrd="0" destOrd="0" presId="urn:microsoft.com/office/officeart/2005/8/layout/chevron1"/>
    <dgm:cxn modelId="{23E0CC0E-39E1-4820-B859-AF16CB8EE4D3}" type="presOf" srcId="{B10996AC-546A-45CA-8754-9C8E3245EDA6}" destId="{7F7C9251-0234-48E9-810D-D87803872AAF}" srcOrd="0" destOrd="0" presId="urn:microsoft.com/office/officeart/2005/8/layout/chevron1"/>
    <dgm:cxn modelId="{54E860A4-5C5E-4A32-B654-54BEEF237FCA}" type="presOf" srcId="{9CF07938-3365-4729-8DE7-C4AB3D70FF36}" destId="{7DE20FED-8C9E-4A5E-AD11-E2889A439FA1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64B3D3DD-5745-4612-A73F-DA388465DE6F}" type="presOf" srcId="{1B776507-8227-4E6D-8684-B6A204111385}" destId="{009FDFA2-46B3-47B2-8000-F38DE1D43017}" srcOrd="0" destOrd="0" presId="urn:microsoft.com/office/officeart/2005/8/layout/chevron1"/>
    <dgm:cxn modelId="{9DAC9849-DBEF-4927-ABF1-B4AF6D68EAD8}" type="presOf" srcId="{2983A860-F14E-4447-876F-F0D753656C83}" destId="{6AE8344C-808A-493C-88C5-92068E43A522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C581D008-CC75-4483-9AA3-38E13F17EA42}" type="presOf" srcId="{5275D811-1526-4DC3-AF85-9A98D5CE1628}" destId="{22931519-E80A-4459-9E06-4AE8ECA0C767}" srcOrd="0" destOrd="0" presId="urn:microsoft.com/office/officeart/2005/8/layout/chevron1"/>
    <dgm:cxn modelId="{620D8635-70D0-47D6-8683-6F349D1B00EA}" type="presOf" srcId="{7925A1A6-4611-437F-9FEC-24C1B06D4A79}" destId="{0E3F200F-D45B-4517-91BF-0714AFD9C824}" srcOrd="0" destOrd="0" presId="urn:microsoft.com/office/officeart/2005/8/layout/chevron1"/>
    <dgm:cxn modelId="{B60A5463-BD42-405A-9CB1-8EF0FD7556F5}" type="presParOf" srcId="{009FDFA2-46B3-47B2-8000-F38DE1D43017}" destId="{7F7C9251-0234-48E9-810D-D87803872AAF}" srcOrd="0" destOrd="0" presId="urn:microsoft.com/office/officeart/2005/8/layout/chevron1"/>
    <dgm:cxn modelId="{3574654A-B437-4F05-8DEA-7505547F0474}" type="presParOf" srcId="{009FDFA2-46B3-47B2-8000-F38DE1D43017}" destId="{F4DACA6C-B759-46D4-BA4E-DD3981AA179E}" srcOrd="1" destOrd="0" presId="urn:microsoft.com/office/officeart/2005/8/layout/chevron1"/>
    <dgm:cxn modelId="{81D0077F-BF9F-4A4C-A05F-CB1111A3EE57}" type="presParOf" srcId="{009FDFA2-46B3-47B2-8000-F38DE1D43017}" destId="{6AE8344C-808A-493C-88C5-92068E43A522}" srcOrd="2" destOrd="0" presId="urn:microsoft.com/office/officeart/2005/8/layout/chevron1"/>
    <dgm:cxn modelId="{51AA6C37-54A3-4DF3-B219-2D02D8708586}" type="presParOf" srcId="{009FDFA2-46B3-47B2-8000-F38DE1D43017}" destId="{75349B76-D8DF-41CA-9BBC-9B8F44734977}" srcOrd="3" destOrd="0" presId="urn:microsoft.com/office/officeart/2005/8/layout/chevron1"/>
    <dgm:cxn modelId="{E781C9A9-74AB-4D7A-926E-41943E251088}" type="presParOf" srcId="{009FDFA2-46B3-47B2-8000-F38DE1D43017}" destId="{0E3F200F-D45B-4517-91BF-0714AFD9C824}" srcOrd="4" destOrd="0" presId="urn:microsoft.com/office/officeart/2005/8/layout/chevron1"/>
    <dgm:cxn modelId="{8FC0EFE7-0C3D-4457-A442-1E33CF35B6F6}" type="presParOf" srcId="{009FDFA2-46B3-47B2-8000-F38DE1D43017}" destId="{90D79433-1E9A-454B-B19D-89BFF5A8ACC3}" srcOrd="5" destOrd="0" presId="urn:microsoft.com/office/officeart/2005/8/layout/chevron1"/>
    <dgm:cxn modelId="{7D596A9C-216C-4998-B893-AE44A8278124}" type="presParOf" srcId="{009FDFA2-46B3-47B2-8000-F38DE1D43017}" destId="{0480CB48-AD7A-418D-A12A-738F5971307C}" srcOrd="6" destOrd="0" presId="urn:microsoft.com/office/officeart/2005/8/layout/chevron1"/>
    <dgm:cxn modelId="{278DB46F-72B6-4877-8FBD-F290B0F8EFE4}" type="presParOf" srcId="{009FDFA2-46B3-47B2-8000-F38DE1D43017}" destId="{591DCA51-0D59-4E1D-B9E2-DC6EEE632803}" srcOrd="7" destOrd="0" presId="urn:microsoft.com/office/officeart/2005/8/layout/chevron1"/>
    <dgm:cxn modelId="{17DD0B86-07F5-4916-84C4-01C3073BE697}" type="presParOf" srcId="{009FDFA2-46B3-47B2-8000-F38DE1D43017}" destId="{22931519-E80A-4459-9E06-4AE8ECA0C767}" srcOrd="8" destOrd="0" presId="urn:microsoft.com/office/officeart/2005/8/layout/chevron1"/>
    <dgm:cxn modelId="{00E75FCF-C731-4922-995E-1E41E1FBDD78}" type="presParOf" srcId="{009FDFA2-46B3-47B2-8000-F38DE1D43017}" destId="{F80628BF-85B8-4E57-BE43-95C988DB0C5D}" srcOrd="9" destOrd="0" presId="urn:microsoft.com/office/officeart/2005/8/layout/chevron1"/>
    <dgm:cxn modelId="{0390672E-CA87-482A-B4BB-A6534741BAD8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1313399C-A9A0-410A-A93E-8D3A0AB80413}" type="presOf" srcId="{8059A13B-8E50-4555-8A18-3F0B1105B86D}" destId="{0480CB48-AD7A-418D-A12A-738F5971307C}" srcOrd="0" destOrd="0" presId="urn:microsoft.com/office/officeart/2005/8/layout/chevron1"/>
    <dgm:cxn modelId="{4C7BE214-48C6-4877-B5A7-90E4E15884ED}" type="presOf" srcId="{7925A1A6-4611-437F-9FEC-24C1B06D4A79}" destId="{0E3F200F-D45B-4517-91BF-0714AFD9C824}" srcOrd="0" destOrd="0" presId="urn:microsoft.com/office/officeart/2005/8/layout/chevron1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D3949E87-05D7-45CB-8D6D-BCD927B34FF4}" type="presOf" srcId="{9CF07938-3365-4729-8DE7-C4AB3D70FF36}" destId="{7DE20FED-8C9E-4A5E-AD11-E2889A439FA1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0FE12487-7F5A-42F3-A734-153BA808C0B6}" type="presOf" srcId="{B10996AC-546A-45CA-8754-9C8E3245EDA6}" destId="{7F7C9251-0234-48E9-810D-D87803872AAF}" srcOrd="0" destOrd="0" presId="urn:microsoft.com/office/officeart/2005/8/layout/chevron1"/>
    <dgm:cxn modelId="{6F1FB902-766A-45A3-B852-C9C3867D13A7}" type="presOf" srcId="{2983A860-F14E-4447-876F-F0D753656C83}" destId="{6AE8344C-808A-493C-88C5-92068E43A522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E15787A8-6D41-4549-ADB0-B2AED2E749A0}" type="presOf" srcId="{5275D811-1526-4DC3-AF85-9A98D5CE1628}" destId="{22931519-E80A-4459-9E06-4AE8ECA0C767}" srcOrd="0" destOrd="0" presId="urn:microsoft.com/office/officeart/2005/8/layout/chevron1"/>
    <dgm:cxn modelId="{E813E905-8F50-48A8-AF43-6F030811720F}" type="presOf" srcId="{0F586259-3CA4-43C0-8F38-F32DDCF90CA3}" destId="{660BC76B-D459-40F8-B8C9-AAED627ECC37}" srcOrd="0" destOrd="0" presId="urn:microsoft.com/office/officeart/2005/8/layout/chevron1"/>
    <dgm:cxn modelId="{3E1216D1-8FA9-431D-9761-34242CD59CE0}" type="presOf" srcId="{1B776507-8227-4E6D-8684-B6A204111385}" destId="{009FDFA2-46B3-47B2-8000-F38DE1D43017}" srcOrd="0" destOrd="0" presId="urn:microsoft.com/office/officeart/2005/8/layout/chevron1"/>
    <dgm:cxn modelId="{C1BF1E7B-2BCF-49A7-8F0B-0FAF2AC58631}" type="presParOf" srcId="{009FDFA2-46B3-47B2-8000-F38DE1D43017}" destId="{7F7C9251-0234-48E9-810D-D87803872AAF}" srcOrd="0" destOrd="0" presId="urn:microsoft.com/office/officeart/2005/8/layout/chevron1"/>
    <dgm:cxn modelId="{B031041C-4BD3-4E27-A753-284A1184A637}" type="presParOf" srcId="{009FDFA2-46B3-47B2-8000-F38DE1D43017}" destId="{F4DACA6C-B759-46D4-BA4E-DD3981AA179E}" srcOrd="1" destOrd="0" presId="urn:microsoft.com/office/officeart/2005/8/layout/chevron1"/>
    <dgm:cxn modelId="{D518F782-EA62-4073-BEC5-CBF42429818F}" type="presParOf" srcId="{009FDFA2-46B3-47B2-8000-F38DE1D43017}" destId="{6AE8344C-808A-493C-88C5-92068E43A522}" srcOrd="2" destOrd="0" presId="urn:microsoft.com/office/officeart/2005/8/layout/chevron1"/>
    <dgm:cxn modelId="{133BB3EC-AC3C-4DDC-93B9-AE0EEF88494A}" type="presParOf" srcId="{009FDFA2-46B3-47B2-8000-F38DE1D43017}" destId="{75349B76-D8DF-41CA-9BBC-9B8F44734977}" srcOrd="3" destOrd="0" presId="urn:microsoft.com/office/officeart/2005/8/layout/chevron1"/>
    <dgm:cxn modelId="{DD6A9D53-D664-44F5-8C43-988EF834EC15}" type="presParOf" srcId="{009FDFA2-46B3-47B2-8000-F38DE1D43017}" destId="{0E3F200F-D45B-4517-91BF-0714AFD9C824}" srcOrd="4" destOrd="0" presId="urn:microsoft.com/office/officeart/2005/8/layout/chevron1"/>
    <dgm:cxn modelId="{3EC201E4-3EB0-447D-ACDB-12729138E703}" type="presParOf" srcId="{009FDFA2-46B3-47B2-8000-F38DE1D43017}" destId="{90D79433-1E9A-454B-B19D-89BFF5A8ACC3}" srcOrd="5" destOrd="0" presId="urn:microsoft.com/office/officeart/2005/8/layout/chevron1"/>
    <dgm:cxn modelId="{26798DDB-D54F-45B9-9182-D70E3D306F86}" type="presParOf" srcId="{009FDFA2-46B3-47B2-8000-F38DE1D43017}" destId="{660BC76B-D459-40F8-B8C9-AAED627ECC37}" srcOrd="6" destOrd="0" presId="urn:microsoft.com/office/officeart/2005/8/layout/chevron1"/>
    <dgm:cxn modelId="{4F1B398E-4A38-4834-9BCC-E554F9664D76}" type="presParOf" srcId="{009FDFA2-46B3-47B2-8000-F38DE1D43017}" destId="{F49DCC21-604C-4155-8E99-64FD8CBD645D}" srcOrd="7" destOrd="0" presId="urn:microsoft.com/office/officeart/2005/8/layout/chevron1"/>
    <dgm:cxn modelId="{4F18F911-104B-4894-9E74-16B353A6396C}" type="presParOf" srcId="{009FDFA2-46B3-47B2-8000-F38DE1D43017}" destId="{0480CB48-AD7A-418D-A12A-738F5971307C}" srcOrd="8" destOrd="0" presId="urn:microsoft.com/office/officeart/2005/8/layout/chevron1"/>
    <dgm:cxn modelId="{AD802B2B-F268-4D07-B5FE-B6B95A8A3A25}" type="presParOf" srcId="{009FDFA2-46B3-47B2-8000-F38DE1D43017}" destId="{591DCA51-0D59-4E1D-B9E2-DC6EEE632803}" srcOrd="9" destOrd="0" presId="urn:microsoft.com/office/officeart/2005/8/layout/chevron1"/>
    <dgm:cxn modelId="{83EDC524-ADB4-415A-9550-487B7A0F8BB1}" type="presParOf" srcId="{009FDFA2-46B3-47B2-8000-F38DE1D43017}" destId="{22931519-E80A-4459-9E06-4AE8ECA0C767}" srcOrd="10" destOrd="0" presId="urn:microsoft.com/office/officeart/2005/8/layout/chevron1"/>
    <dgm:cxn modelId="{A208D4A0-35C7-456A-8A69-8562EFF18643}" type="presParOf" srcId="{009FDFA2-46B3-47B2-8000-F38DE1D43017}" destId="{F80628BF-85B8-4E57-BE43-95C988DB0C5D}" srcOrd="11" destOrd="0" presId="urn:microsoft.com/office/officeart/2005/8/layout/chevron1"/>
    <dgm:cxn modelId="{22ED5E7E-9913-4C24-8CD1-42438B2670E9}" type="presParOf" srcId="{009FDFA2-46B3-47B2-8000-F38DE1D43017}" destId="{7DE20FED-8C9E-4A5E-AD11-E2889A439FA1}" srcOrd="12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7D683532-1987-4A5D-8C95-56D8D976C1EE}" type="presOf" srcId="{8059A13B-8E50-4555-8A18-3F0B1105B86D}" destId="{0480CB48-AD7A-418D-A12A-738F5971307C}" srcOrd="0" destOrd="0" presId="urn:microsoft.com/office/officeart/2005/8/layout/chevron1"/>
    <dgm:cxn modelId="{F7A00972-368E-4D6E-B115-C42B85F3746F}" type="presOf" srcId="{2983A860-F14E-4447-876F-F0D753656C83}" destId="{6AE8344C-808A-493C-88C5-92068E43A522}" srcOrd="0" destOrd="0" presId="urn:microsoft.com/office/officeart/2005/8/layout/chevron1"/>
    <dgm:cxn modelId="{B36C9362-926E-4DAF-9C61-35C00F859216}" type="presOf" srcId="{5275D811-1526-4DC3-AF85-9A98D5CE1628}" destId="{22931519-E80A-4459-9E06-4AE8ECA0C767}" srcOrd="0" destOrd="0" presId="urn:microsoft.com/office/officeart/2005/8/layout/chevron1"/>
    <dgm:cxn modelId="{39A7DDC3-5772-40FE-8D3D-C43E21B1596E}" type="presOf" srcId="{7925A1A6-4611-437F-9FEC-24C1B06D4A79}" destId="{0E3F200F-D45B-4517-91BF-0714AFD9C824}" srcOrd="0" destOrd="0" presId="urn:microsoft.com/office/officeart/2005/8/layout/chevron1"/>
    <dgm:cxn modelId="{0595A962-AE3F-45E9-B06C-F8DFDF16BB7A}" type="presOf" srcId="{B10996AC-546A-45CA-8754-9C8E3245EDA6}" destId="{7F7C9251-0234-48E9-810D-D87803872AAF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697B9C7B-8EFA-429B-8B64-EE28C442DADB}" type="presOf" srcId="{9CF07938-3365-4729-8DE7-C4AB3D70FF36}" destId="{7DE20FED-8C9E-4A5E-AD11-E2889A439FA1}" srcOrd="0" destOrd="0" presId="urn:microsoft.com/office/officeart/2005/8/layout/chevron1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0FCF5EEF-EE57-45A5-8DB0-D86E0A87DE6C}" type="presOf" srcId="{1B776507-8227-4E6D-8684-B6A204111385}" destId="{009FDFA2-46B3-47B2-8000-F38DE1D43017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B4A35688-573F-4EE3-89D0-70DE57B695A6}" type="presParOf" srcId="{009FDFA2-46B3-47B2-8000-F38DE1D43017}" destId="{7F7C9251-0234-48E9-810D-D87803872AAF}" srcOrd="0" destOrd="0" presId="urn:microsoft.com/office/officeart/2005/8/layout/chevron1"/>
    <dgm:cxn modelId="{7372CCE5-6840-494A-8A37-D676A87CABA7}" type="presParOf" srcId="{009FDFA2-46B3-47B2-8000-F38DE1D43017}" destId="{F4DACA6C-B759-46D4-BA4E-DD3981AA179E}" srcOrd="1" destOrd="0" presId="urn:microsoft.com/office/officeart/2005/8/layout/chevron1"/>
    <dgm:cxn modelId="{888E8F03-B22E-4EB9-9155-854AD16197C1}" type="presParOf" srcId="{009FDFA2-46B3-47B2-8000-F38DE1D43017}" destId="{6AE8344C-808A-493C-88C5-92068E43A522}" srcOrd="2" destOrd="0" presId="urn:microsoft.com/office/officeart/2005/8/layout/chevron1"/>
    <dgm:cxn modelId="{3896E3EB-7CD6-4BDE-9E79-14BE4A7F527A}" type="presParOf" srcId="{009FDFA2-46B3-47B2-8000-F38DE1D43017}" destId="{75349B76-D8DF-41CA-9BBC-9B8F44734977}" srcOrd="3" destOrd="0" presId="urn:microsoft.com/office/officeart/2005/8/layout/chevron1"/>
    <dgm:cxn modelId="{D592A248-B1D1-4860-B223-BEEF243347F1}" type="presParOf" srcId="{009FDFA2-46B3-47B2-8000-F38DE1D43017}" destId="{0E3F200F-D45B-4517-91BF-0714AFD9C824}" srcOrd="4" destOrd="0" presId="urn:microsoft.com/office/officeart/2005/8/layout/chevron1"/>
    <dgm:cxn modelId="{29AC810A-EF56-4FB2-BAD3-AEA2947D55C3}" type="presParOf" srcId="{009FDFA2-46B3-47B2-8000-F38DE1D43017}" destId="{90D79433-1E9A-454B-B19D-89BFF5A8ACC3}" srcOrd="5" destOrd="0" presId="urn:microsoft.com/office/officeart/2005/8/layout/chevron1"/>
    <dgm:cxn modelId="{C192CFFE-0033-45BE-8F02-6C9A3636036E}" type="presParOf" srcId="{009FDFA2-46B3-47B2-8000-F38DE1D43017}" destId="{0480CB48-AD7A-418D-A12A-738F5971307C}" srcOrd="6" destOrd="0" presId="urn:microsoft.com/office/officeart/2005/8/layout/chevron1"/>
    <dgm:cxn modelId="{2F6283E1-C024-4AB7-85A3-D2C515603D7A}" type="presParOf" srcId="{009FDFA2-46B3-47B2-8000-F38DE1D43017}" destId="{591DCA51-0D59-4E1D-B9E2-DC6EEE632803}" srcOrd="7" destOrd="0" presId="urn:microsoft.com/office/officeart/2005/8/layout/chevron1"/>
    <dgm:cxn modelId="{96D31534-0568-44D9-BEC0-C5FCC583571B}" type="presParOf" srcId="{009FDFA2-46B3-47B2-8000-F38DE1D43017}" destId="{22931519-E80A-4459-9E06-4AE8ECA0C767}" srcOrd="8" destOrd="0" presId="urn:microsoft.com/office/officeart/2005/8/layout/chevron1"/>
    <dgm:cxn modelId="{15C2BBCF-7840-4BAD-8650-8240332E41BB}" type="presParOf" srcId="{009FDFA2-46B3-47B2-8000-F38DE1D43017}" destId="{F80628BF-85B8-4E57-BE43-95C988DB0C5D}" srcOrd="9" destOrd="0" presId="urn:microsoft.com/office/officeart/2005/8/layout/chevron1"/>
    <dgm:cxn modelId="{79C33776-B0E7-4F50-BB29-2EF3B9169599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E57C7D80-54FE-4543-9402-EB548B30D2EA}" type="presOf" srcId="{7925A1A6-4611-437F-9FEC-24C1B06D4A79}" destId="{0E3F200F-D45B-4517-91BF-0714AFD9C824}" srcOrd="0" destOrd="0" presId="urn:microsoft.com/office/officeart/2005/8/layout/chevron1"/>
    <dgm:cxn modelId="{B5282A5F-3C85-4CAA-B6E4-ACFD6A2A4FCE}" type="presOf" srcId="{9CF07938-3365-4729-8DE7-C4AB3D70FF36}" destId="{7DE20FED-8C9E-4A5E-AD11-E2889A439FA1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8B036022-6BDD-4774-B798-27CB6DD01103}" type="presOf" srcId="{B10996AC-546A-45CA-8754-9C8E3245EDA6}" destId="{7F7C9251-0234-48E9-810D-D87803872AAF}" srcOrd="0" destOrd="0" presId="urn:microsoft.com/office/officeart/2005/8/layout/chevron1"/>
    <dgm:cxn modelId="{5FCC7BDE-1F68-4D3D-AA39-595E4EF02B07}" type="presOf" srcId="{2983A860-F14E-4447-876F-F0D753656C83}" destId="{6AE8344C-808A-493C-88C5-92068E43A522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EA0D8C9F-A31D-4CE9-B464-34B8CBA1335A}" type="presOf" srcId="{8059A13B-8E50-4555-8A18-3F0B1105B86D}" destId="{0480CB48-AD7A-418D-A12A-738F5971307C}" srcOrd="0" destOrd="0" presId="urn:microsoft.com/office/officeart/2005/8/layout/chevron1"/>
    <dgm:cxn modelId="{99352E6F-2DDF-414C-B1C5-69F0B38A2794}" type="presOf" srcId="{1B776507-8227-4E6D-8684-B6A204111385}" destId="{009FDFA2-46B3-47B2-8000-F38DE1D43017}" srcOrd="0" destOrd="0" presId="urn:microsoft.com/office/officeart/2005/8/layout/chevron1"/>
    <dgm:cxn modelId="{FD1D85EB-36C1-44BD-88AA-2876BB0B0271}" type="presOf" srcId="{5275D811-1526-4DC3-AF85-9A98D5CE1628}" destId="{22931519-E80A-4459-9E06-4AE8ECA0C767}" srcOrd="0" destOrd="0" presId="urn:microsoft.com/office/officeart/2005/8/layout/chevron1"/>
    <dgm:cxn modelId="{3B177CC0-538B-41C6-B92E-F839ACCD80BF}" type="presParOf" srcId="{009FDFA2-46B3-47B2-8000-F38DE1D43017}" destId="{7F7C9251-0234-48E9-810D-D87803872AAF}" srcOrd="0" destOrd="0" presId="urn:microsoft.com/office/officeart/2005/8/layout/chevron1"/>
    <dgm:cxn modelId="{5FB2C389-E33B-4912-8A64-8F7F5BF64F94}" type="presParOf" srcId="{009FDFA2-46B3-47B2-8000-F38DE1D43017}" destId="{F4DACA6C-B759-46D4-BA4E-DD3981AA179E}" srcOrd="1" destOrd="0" presId="urn:microsoft.com/office/officeart/2005/8/layout/chevron1"/>
    <dgm:cxn modelId="{3BCCF759-6D50-4AA7-8698-FD9884D5CD0A}" type="presParOf" srcId="{009FDFA2-46B3-47B2-8000-F38DE1D43017}" destId="{6AE8344C-808A-493C-88C5-92068E43A522}" srcOrd="2" destOrd="0" presId="urn:microsoft.com/office/officeart/2005/8/layout/chevron1"/>
    <dgm:cxn modelId="{D466CD99-8BCF-4A59-AE97-11DF59E911F4}" type="presParOf" srcId="{009FDFA2-46B3-47B2-8000-F38DE1D43017}" destId="{75349B76-D8DF-41CA-9BBC-9B8F44734977}" srcOrd="3" destOrd="0" presId="urn:microsoft.com/office/officeart/2005/8/layout/chevron1"/>
    <dgm:cxn modelId="{3E6E0FD9-03F9-43D5-980A-D9EB35B2183E}" type="presParOf" srcId="{009FDFA2-46B3-47B2-8000-F38DE1D43017}" destId="{0E3F200F-D45B-4517-91BF-0714AFD9C824}" srcOrd="4" destOrd="0" presId="urn:microsoft.com/office/officeart/2005/8/layout/chevron1"/>
    <dgm:cxn modelId="{47C0480C-6031-4839-A62D-488170F8F93F}" type="presParOf" srcId="{009FDFA2-46B3-47B2-8000-F38DE1D43017}" destId="{90D79433-1E9A-454B-B19D-89BFF5A8ACC3}" srcOrd="5" destOrd="0" presId="urn:microsoft.com/office/officeart/2005/8/layout/chevron1"/>
    <dgm:cxn modelId="{0B2FAA46-41DA-4F84-A210-8B48BCACC1E4}" type="presParOf" srcId="{009FDFA2-46B3-47B2-8000-F38DE1D43017}" destId="{0480CB48-AD7A-418D-A12A-738F5971307C}" srcOrd="6" destOrd="0" presId="urn:microsoft.com/office/officeart/2005/8/layout/chevron1"/>
    <dgm:cxn modelId="{7F08C2E2-379D-41F8-810C-AC500F9EB964}" type="presParOf" srcId="{009FDFA2-46B3-47B2-8000-F38DE1D43017}" destId="{591DCA51-0D59-4E1D-B9E2-DC6EEE632803}" srcOrd="7" destOrd="0" presId="urn:microsoft.com/office/officeart/2005/8/layout/chevron1"/>
    <dgm:cxn modelId="{04681358-21AD-4B2E-B27A-B35D1B6CCD3A}" type="presParOf" srcId="{009FDFA2-46B3-47B2-8000-F38DE1D43017}" destId="{22931519-E80A-4459-9E06-4AE8ECA0C767}" srcOrd="8" destOrd="0" presId="urn:microsoft.com/office/officeart/2005/8/layout/chevron1"/>
    <dgm:cxn modelId="{A1B78F3D-B125-49DA-A6B1-9E675AE3BAA8}" type="presParOf" srcId="{009FDFA2-46B3-47B2-8000-F38DE1D43017}" destId="{F80628BF-85B8-4E57-BE43-95C988DB0C5D}" srcOrd="9" destOrd="0" presId="urn:microsoft.com/office/officeart/2005/8/layout/chevron1"/>
    <dgm:cxn modelId="{7FD344E8-AFF3-40C1-A2E4-C499DD96168A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D1C1D-BA97-4071-A378-6D0433C37BEE}" type="presOf" srcId="{2983A860-F14E-4447-876F-F0D753656C83}" destId="{6AE8344C-808A-493C-88C5-92068E43A522}" srcOrd="0" destOrd="0" presId="urn:microsoft.com/office/officeart/2005/8/layout/chevron1"/>
    <dgm:cxn modelId="{079C0D13-32AB-4B1A-9CCB-381CD8A92C30}" type="presOf" srcId="{7925A1A6-4611-437F-9FEC-24C1B06D4A79}" destId="{0E3F200F-D45B-4517-91BF-0714AFD9C824}" srcOrd="0" destOrd="0" presId="urn:microsoft.com/office/officeart/2005/8/layout/chevron1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C1895538-400F-4637-A18E-8E835562ABF8}" type="presOf" srcId="{8059A13B-8E50-4555-8A18-3F0B1105B86D}" destId="{0480CB48-AD7A-418D-A12A-738F5971307C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930DFF96-09F7-4E2A-8840-77A543A29F22}" type="presOf" srcId="{5275D811-1526-4DC3-AF85-9A98D5CE1628}" destId="{22931519-E80A-4459-9E06-4AE8ECA0C767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45932C2B-7FA1-4287-A15B-9FF205EE2B15}" type="presOf" srcId="{B10996AC-546A-45CA-8754-9C8E3245EDA6}" destId="{7F7C9251-0234-48E9-810D-D87803872AAF}" srcOrd="0" destOrd="0" presId="urn:microsoft.com/office/officeart/2005/8/layout/chevron1"/>
    <dgm:cxn modelId="{CCEE5CD2-92B9-4789-9315-FAA243BB743C}" type="presOf" srcId="{9CF07938-3365-4729-8DE7-C4AB3D70FF36}" destId="{7DE20FED-8C9E-4A5E-AD11-E2889A439FA1}" srcOrd="0" destOrd="0" presId="urn:microsoft.com/office/officeart/2005/8/layout/chevron1"/>
    <dgm:cxn modelId="{59CAFA61-2AB7-4DAC-8CB2-B111C031E3AE}" type="presOf" srcId="{1B776507-8227-4E6D-8684-B6A204111385}" destId="{009FDFA2-46B3-47B2-8000-F38DE1D43017}" srcOrd="0" destOrd="0" presId="urn:microsoft.com/office/officeart/2005/8/layout/chevron1"/>
    <dgm:cxn modelId="{DFEC6F93-168E-4D9F-866D-453BA4C11E0C}" type="presParOf" srcId="{009FDFA2-46B3-47B2-8000-F38DE1D43017}" destId="{7F7C9251-0234-48E9-810D-D87803872AAF}" srcOrd="0" destOrd="0" presId="urn:microsoft.com/office/officeart/2005/8/layout/chevron1"/>
    <dgm:cxn modelId="{DEFADED8-586B-455D-9716-615E5D629EFD}" type="presParOf" srcId="{009FDFA2-46B3-47B2-8000-F38DE1D43017}" destId="{F4DACA6C-B759-46D4-BA4E-DD3981AA179E}" srcOrd="1" destOrd="0" presId="urn:microsoft.com/office/officeart/2005/8/layout/chevron1"/>
    <dgm:cxn modelId="{C68A5AEA-B81E-4080-9971-1231A086AE68}" type="presParOf" srcId="{009FDFA2-46B3-47B2-8000-F38DE1D43017}" destId="{6AE8344C-808A-493C-88C5-92068E43A522}" srcOrd="2" destOrd="0" presId="urn:microsoft.com/office/officeart/2005/8/layout/chevron1"/>
    <dgm:cxn modelId="{5C3FE4F0-0F04-4AA7-BA30-BD72C451CA26}" type="presParOf" srcId="{009FDFA2-46B3-47B2-8000-F38DE1D43017}" destId="{75349B76-D8DF-41CA-9BBC-9B8F44734977}" srcOrd="3" destOrd="0" presId="urn:microsoft.com/office/officeart/2005/8/layout/chevron1"/>
    <dgm:cxn modelId="{6562E444-140B-423F-AC6C-D8D158AD2B0D}" type="presParOf" srcId="{009FDFA2-46B3-47B2-8000-F38DE1D43017}" destId="{0E3F200F-D45B-4517-91BF-0714AFD9C824}" srcOrd="4" destOrd="0" presId="urn:microsoft.com/office/officeart/2005/8/layout/chevron1"/>
    <dgm:cxn modelId="{1C761A62-11D2-4F63-B180-0CA347D0E783}" type="presParOf" srcId="{009FDFA2-46B3-47B2-8000-F38DE1D43017}" destId="{90D79433-1E9A-454B-B19D-89BFF5A8ACC3}" srcOrd="5" destOrd="0" presId="urn:microsoft.com/office/officeart/2005/8/layout/chevron1"/>
    <dgm:cxn modelId="{63A1088D-50BE-4DDC-B597-9094F89272C0}" type="presParOf" srcId="{009FDFA2-46B3-47B2-8000-F38DE1D43017}" destId="{0480CB48-AD7A-418D-A12A-738F5971307C}" srcOrd="6" destOrd="0" presId="urn:microsoft.com/office/officeart/2005/8/layout/chevron1"/>
    <dgm:cxn modelId="{F2777CDF-0D50-42A3-83A9-3382FC029F0E}" type="presParOf" srcId="{009FDFA2-46B3-47B2-8000-F38DE1D43017}" destId="{591DCA51-0D59-4E1D-B9E2-DC6EEE632803}" srcOrd="7" destOrd="0" presId="urn:microsoft.com/office/officeart/2005/8/layout/chevron1"/>
    <dgm:cxn modelId="{D94B69D9-1AB8-456B-9F61-E503CA31C367}" type="presParOf" srcId="{009FDFA2-46B3-47B2-8000-F38DE1D43017}" destId="{22931519-E80A-4459-9E06-4AE8ECA0C767}" srcOrd="8" destOrd="0" presId="urn:microsoft.com/office/officeart/2005/8/layout/chevron1"/>
    <dgm:cxn modelId="{D8E3F68C-0E51-4A2A-8E41-51F6A30091E2}" type="presParOf" srcId="{009FDFA2-46B3-47B2-8000-F38DE1D43017}" destId="{F80628BF-85B8-4E57-BE43-95C988DB0C5D}" srcOrd="9" destOrd="0" presId="urn:microsoft.com/office/officeart/2005/8/layout/chevron1"/>
    <dgm:cxn modelId="{CB2EC662-7B8F-46F5-B06C-E49D8E6A8B4B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3392CD-91D7-420E-8210-CF58235E8A8C}" type="presOf" srcId="{1B776507-8227-4E6D-8684-B6A204111385}" destId="{009FDFA2-46B3-47B2-8000-F38DE1D43017}" srcOrd="0" destOrd="0" presId="urn:microsoft.com/office/officeart/2005/8/layout/chevron1"/>
    <dgm:cxn modelId="{69905526-9C3A-452D-8183-A324ADBBCCE6}" type="presOf" srcId="{5275D811-1526-4DC3-AF85-9A98D5CE1628}" destId="{22931519-E80A-4459-9E06-4AE8ECA0C767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F59095E3-5D1E-4695-BF82-32ED9D7F024C}" type="presOf" srcId="{2983A860-F14E-4447-876F-F0D753656C83}" destId="{6AE8344C-808A-493C-88C5-92068E43A522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5F0EFE2A-DFDA-4243-A9E7-6ECEF706F8CD}" type="presOf" srcId="{8059A13B-8E50-4555-8A18-3F0B1105B86D}" destId="{0480CB48-AD7A-418D-A12A-738F5971307C}" srcOrd="0" destOrd="0" presId="urn:microsoft.com/office/officeart/2005/8/layout/chevron1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C0CE213D-7447-46A9-98B2-40B285A5D3FE}" type="presOf" srcId="{7925A1A6-4611-437F-9FEC-24C1B06D4A79}" destId="{0E3F200F-D45B-4517-91BF-0714AFD9C824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F680A1DA-CDE8-4B54-9C19-24B067191877}" type="presOf" srcId="{9CF07938-3365-4729-8DE7-C4AB3D70FF36}" destId="{7DE20FED-8C9E-4A5E-AD11-E2889A439FA1}" srcOrd="0" destOrd="0" presId="urn:microsoft.com/office/officeart/2005/8/layout/chevron1"/>
    <dgm:cxn modelId="{7AF2688C-0A1B-4C3C-91E3-2733583EC6C4}" type="presOf" srcId="{B10996AC-546A-45CA-8754-9C8E3245EDA6}" destId="{7F7C9251-0234-48E9-810D-D87803872AAF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978F2B1E-F9A8-4794-902B-8D3752C8648F}" type="presParOf" srcId="{009FDFA2-46B3-47B2-8000-F38DE1D43017}" destId="{7F7C9251-0234-48E9-810D-D87803872AAF}" srcOrd="0" destOrd="0" presId="urn:microsoft.com/office/officeart/2005/8/layout/chevron1"/>
    <dgm:cxn modelId="{84894A8F-2E05-4BB0-877A-32D82B604957}" type="presParOf" srcId="{009FDFA2-46B3-47B2-8000-F38DE1D43017}" destId="{F4DACA6C-B759-46D4-BA4E-DD3981AA179E}" srcOrd="1" destOrd="0" presId="urn:microsoft.com/office/officeart/2005/8/layout/chevron1"/>
    <dgm:cxn modelId="{D79BC6CD-D286-44CA-AD4B-0C54CD0135C9}" type="presParOf" srcId="{009FDFA2-46B3-47B2-8000-F38DE1D43017}" destId="{6AE8344C-808A-493C-88C5-92068E43A522}" srcOrd="2" destOrd="0" presId="urn:microsoft.com/office/officeart/2005/8/layout/chevron1"/>
    <dgm:cxn modelId="{BC045283-B276-409C-AA4C-B9005C356211}" type="presParOf" srcId="{009FDFA2-46B3-47B2-8000-F38DE1D43017}" destId="{75349B76-D8DF-41CA-9BBC-9B8F44734977}" srcOrd="3" destOrd="0" presId="urn:microsoft.com/office/officeart/2005/8/layout/chevron1"/>
    <dgm:cxn modelId="{DFEFD05F-7C55-4C47-B10E-C746554118A5}" type="presParOf" srcId="{009FDFA2-46B3-47B2-8000-F38DE1D43017}" destId="{0E3F200F-D45B-4517-91BF-0714AFD9C824}" srcOrd="4" destOrd="0" presId="urn:microsoft.com/office/officeart/2005/8/layout/chevron1"/>
    <dgm:cxn modelId="{56120271-829C-444D-AFAD-331660D02B51}" type="presParOf" srcId="{009FDFA2-46B3-47B2-8000-F38DE1D43017}" destId="{90D79433-1E9A-454B-B19D-89BFF5A8ACC3}" srcOrd="5" destOrd="0" presId="urn:microsoft.com/office/officeart/2005/8/layout/chevron1"/>
    <dgm:cxn modelId="{75D97A19-CE3D-4484-9A71-39CA386EF3F1}" type="presParOf" srcId="{009FDFA2-46B3-47B2-8000-F38DE1D43017}" destId="{0480CB48-AD7A-418D-A12A-738F5971307C}" srcOrd="6" destOrd="0" presId="urn:microsoft.com/office/officeart/2005/8/layout/chevron1"/>
    <dgm:cxn modelId="{955254C7-1A0A-49DA-9ECA-10899BDB0C17}" type="presParOf" srcId="{009FDFA2-46B3-47B2-8000-F38DE1D43017}" destId="{591DCA51-0D59-4E1D-B9E2-DC6EEE632803}" srcOrd="7" destOrd="0" presId="urn:microsoft.com/office/officeart/2005/8/layout/chevron1"/>
    <dgm:cxn modelId="{1F111B67-7BA7-410D-874C-D64AC2BE6BB5}" type="presParOf" srcId="{009FDFA2-46B3-47B2-8000-F38DE1D43017}" destId="{22931519-E80A-4459-9E06-4AE8ECA0C767}" srcOrd="8" destOrd="0" presId="urn:microsoft.com/office/officeart/2005/8/layout/chevron1"/>
    <dgm:cxn modelId="{8C88BA34-0040-4EF6-800C-F8AD1CCE49D7}" type="presParOf" srcId="{009FDFA2-46B3-47B2-8000-F38DE1D43017}" destId="{F80628BF-85B8-4E57-BE43-95C988DB0C5D}" srcOrd="9" destOrd="0" presId="urn:microsoft.com/office/officeart/2005/8/layout/chevron1"/>
    <dgm:cxn modelId="{3D9ADB36-2B71-45C9-B4B9-BB1FC5565833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70838F-D9E3-4CB0-A0A6-B8820A68276C}" type="presOf" srcId="{1B776507-8227-4E6D-8684-B6A204111385}" destId="{009FDFA2-46B3-47B2-8000-F38DE1D43017}" srcOrd="0" destOrd="0" presId="urn:microsoft.com/office/officeart/2005/8/layout/chevron1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7FB2764A-B4F3-4FC6-A0BA-D367524154C5}" type="presOf" srcId="{B10996AC-546A-45CA-8754-9C8E3245EDA6}" destId="{7F7C9251-0234-48E9-810D-D87803872AAF}" srcOrd="0" destOrd="0" presId="urn:microsoft.com/office/officeart/2005/8/layout/chevron1"/>
    <dgm:cxn modelId="{A7C4C9BE-7872-4342-91A2-255A3A532F07}" type="presOf" srcId="{5275D811-1526-4DC3-AF85-9A98D5CE1628}" destId="{22931519-E80A-4459-9E06-4AE8ECA0C76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595071CF-C619-4708-AC01-28DB6EFAB7E0}" type="presOf" srcId="{8059A13B-8E50-4555-8A18-3F0B1105B86D}" destId="{0480CB48-AD7A-418D-A12A-738F5971307C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40BE1FE3-7BD0-40CD-9537-8AAD43614134}" type="presOf" srcId="{7925A1A6-4611-437F-9FEC-24C1B06D4A79}" destId="{0E3F200F-D45B-4517-91BF-0714AFD9C824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38555DF1-F6E0-4A0A-9F7A-2B442E08B3D6}" type="presOf" srcId="{9CF07938-3365-4729-8DE7-C4AB3D70FF36}" destId="{7DE20FED-8C9E-4A5E-AD11-E2889A439FA1}" srcOrd="0" destOrd="0" presId="urn:microsoft.com/office/officeart/2005/8/layout/chevron1"/>
    <dgm:cxn modelId="{6204F407-13F8-4624-B227-93728EBF9DDF}" type="presOf" srcId="{2983A860-F14E-4447-876F-F0D753656C83}" destId="{6AE8344C-808A-493C-88C5-92068E43A522}" srcOrd="0" destOrd="0" presId="urn:microsoft.com/office/officeart/2005/8/layout/chevron1"/>
    <dgm:cxn modelId="{D33A4E51-B7F8-4613-A3BF-CF5C0D62DB1F}" type="presParOf" srcId="{009FDFA2-46B3-47B2-8000-F38DE1D43017}" destId="{7F7C9251-0234-48E9-810D-D87803872AAF}" srcOrd="0" destOrd="0" presId="urn:microsoft.com/office/officeart/2005/8/layout/chevron1"/>
    <dgm:cxn modelId="{FE2BF085-C40A-4CDE-8B39-89C3632EC9AB}" type="presParOf" srcId="{009FDFA2-46B3-47B2-8000-F38DE1D43017}" destId="{F4DACA6C-B759-46D4-BA4E-DD3981AA179E}" srcOrd="1" destOrd="0" presId="urn:microsoft.com/office/officeart/2005/8/layout/chevron1"/>
    <dgm:cxn modelId="{EF001283-0403-45CD-B078-200F49308B31}" type="presParOf" srcId="{009FDFA2-46B3-47B2-8000-F38DE1D43017}" destId="{6AE8344C-808A-493C-88C5-92068E43A522}" srcOrd="2" destOrd="0" presId="urn:microsoft.com/office/officeart/2005/8/layout/chevron1"/>
    <dgm:cxn modelId="{C2F24287-1DC2-4CCE-B3E6-20EC5BA75502}" type="presParOf" srcId="{009FDFA2-46B3-47B2-8000-F38DE1D43017}" destId="{75349B76-D8DF-41CA-9BBC-9B8F44734977}" srcOrd="3" destOrd="0" presId="urn:microsoft.com/office/officeart/2005/8/layout/chevron1"/>
    <dgm:cxn modelId="{1CFBD109-D6D8-4458-80B0-7DBC578F5D1F}" type="presParOf" srcId="{009FDFA2-46B3-47B2-8000-F38DE1D43017}" destId="{0E3F200F-D45B-4517-91BF-0714AFD9C824}" srcOrd="4" destOrd="0" presId="urn:microsoft.com/office/officeart/2005/8/layout/chevron1"/>
    <dgm:cxn modelId="{9DBF24E5-DF08-476C-8EBB-C0A87B7E0068}" type="presParOf" srcId="{009FDFA2-46B3-47B2-8000-F38DE1D43017}" destId="{90D79433-1E9A-454B-B19D-89BFF5A8ACC3}" srcOrd="5" destOrd="0" presId="urn:microsoft.com/office/officeart/2005/8/layout/chevron1"/>
    <dgm:cxn modelId="{E3E15077-4C4D-47C6-86F3-DC5E3D69AF80}" type="presParOf" srcId="{009FDFA2-46B3-47B2-8000-F38DE1D43017}" destId="{0480CB48-AD7A-418D-A12A-738F5971307C}" srcOrd="6" destOrd="0" presId="urn:microsoft.com/office/officeart/2005/8/layout/chevron1"/>
    <dgm:cxn modelId="{24CE82ED-63A6-4DE5-98B9-143FB1D9988D}" type="presParOf" srcId="{009FDFA2-46B3-47B2-8000-F38DE1D43017}" destId="{591DCA51-0D59-4E1D-B9E2-DC6EEE632803}" srcOrd="7" destOrd="0" presId="urn:microsoft.com/office/officeart/2005/8/layout/chevron1"/>
    <dgm:cxn modelId="{B9E4D1EB-6013-4319-BF1C-8D3F9E8BE5DA}" type="presParOf" srcId="{009FDFA2-46B3-47B2-8000-F38DE1D43017}" destId="{22931519-E80A-4459-9E06-4AE8ECA0C767}" srcOrd="8" destOrd="0" presId="urn:microsoft.com/office/officeart/2005/8/layout/chevron1"/>
    <dgm:cxn modelId="{4D1A55DF-6330-430F-B4B6-791CE0F4B07C}" type="presParOf" srcId="{009FDFA2-46B3-47B2-8000-F38DE1D43017}" destId="{F80628BF-85B8-4E57-BE43-95C988DB0C5D}" srcOrd="9" destOrd="0" presId="urn:microsoft.com/office/officeart/2005/8/layout/chevron1"/>
    <dgm:cxn modelId="{CD5ECE7E-D488-4AD7-AC45-8F49CADA23D8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D8F2E944-FBC9-4302-A2BE-76AEEBF19D88}" type="presOf" srcId="{8059A13B-8E50-4555-8A18-3F0B1105B86D}" destId="{0480CB48-AD7A-418D-A12A-738F5971307C}" srcOrd="0" destOrd="0" presId="urn:microsoft.com/office/officeart/2005/8/layout/chevron1"/>
    <dgm:cxn modelId="{A5323BAF-C155-4943-AC68-86368ECEA1B9}" type="presOf" srcId="{1B776507-8227-4E6D-8684-B6A204111385}" destId="{009FDFA2-46B3-47B2-8000-F38DE1D4301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BE39C56F-44BD-4201-8E43-2A9140EDEA42}" type="presOf" srcId="{B10996AC-546A-45CA-8754-9C8E3245EDA6}" destId="{7F7C9251-0234-48E9-810D-D87803872AAF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0E1D18C6-26FF-4054-B002-3A12A1841B32}" type="presOf" srcId="{9CF07938-3365-4729-8DE7-C4AB3D70FF36}" destId="{7DE20FED-8C9E-4A5E-AD11-E2889A439FA1}" srcOrd="0" destOrd="0" presId="urn:microsoft.com/office/officeart/2005/8/layout/chevron1"/>
    <dgm:cxn modelId="{10AA872D-24E7-4266-9E1B-B558BC75D551}" type="presOf" srcId="{5275D811-1526-4DC3-AF85-9A98D5CE1628}" destId="{22931519-E80A-4459-9E06-4AE8ECA0C767}" srcOrd="0" destOrd="0" presId="urn:microsoft.com/office/officeart/2005/8/layout/chevron1"/>
    <dgm:cxn modelId="{39A87FC7-2F2F-4CBE-9C80-51A9541858C2}" type="presOf" srcId="{7925A1A6-4611-437F-9FEC-24C1B06D4A79}" destId="{0E3F200F-D45B-4517-91BF-0714AFD9C824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A53FCADB-9440-4288-9585-4E01BE7A6675}" type="presOf" srcId="{2983A860-F14E-4447-876F-F0D753656C83}" destId="{6AE8344C-808A-493C-88C5-92068E43A522}" srcOrd="0" destOrd="0" presId="urn:microsoft.com/office/officeart/2005/8/layout/chevron1"/>
    <dgm:cxn modelId="{E1197673-7F7A-414D-8753-30187900B7AC}" type="presParOf" srcId="{009FDFA2-46B3-47B2-8000-F38DE1D43017}" destId="{7F7C9251-0234-48E9-810D-D87803872AAF}" srcOrd="0" destOrd="0" presId="urn:microsoft.com/office/officeart/2005/8/layout/chevron1"/>
    <dgm:cxn modelId="{743F0C7F-90C9-4F67-B97C-846BFFA8A501}" type="presParOf" srcId="{009FDFA2-46B3-47B2-8000-F38DE1D43017}" destId="{F4DACA6C-B759-46D4-BA4E-DD3981AA179E}" srcOrd="1" destOrd="0" presId="urn:microsoft.com/office/officeart/2005/8/layout/chevron1"/>
    <dgm:cxn modelId="{E6991DB5-F0D2-42C0-8F3A-31B6354ABC00}" type="presParOf" srcId="{009FDFA2-46B3-47B2-8000-F38DE1D43017}" destId="{6AE8344C-808A-493C-88C5-92068E43A522}" srcOrd="2" destOrd="0" presId="urn:microsoft.com/office/officeart/2005/8/layout/chevron1"/>
    <dgm:cxn modelId="{D74D22F6-4EC0-4C83-AD98-FCB5F08E83EB}" type="presParOf" srcId="{009FDFA2-46B3-47B2-8000-F38DE1D43017}" destId="{75349B76-D8DF-41CA-9BBC-9B8F44734977}" srcOrd="3" destOrd="0" presId="urn:microsoft.com/office/officeart/2005/8/layout/chevron1"/>
    <dgm:cxn modelId="{552C6C6C-BD99-4918-9F0D-EF51BF003B7A}" type="presParOf" srcId="{009FDFA2-46B3-47B2-8000-F38DE1D43017}" destId="{0E3F200F-D45B-4517-91BF-0714AFD9C824}" srcOrd="4" destOrd="0" presId="urn:microsoft.com/office/officeart/2005/8/layout/chevron1"/>
    <dgm:cxn modelId="{D103BF89-E28D-4268-8F47-C31544DD2B4C}" type="presParOf" srcId="{009FDFA2-46B3-47B2-8000-F38DE1D43017}" destId="{90D79433-1E9A-454B-B19D-89BFF5A8ACC3}" srcOrd="5" destOrd="0" presId="urn:microsoft.com/office/officeart/2005/8/layout/chevron1"/>
    <dgm:cxn modelId="{0504C8B0-6D94-46B9-A877-B1F42E5FD176}" type="presParOf" srcId="{009FDFA2-46B3-47B2-8000-F38DE1D43017}" destId="{0480CB48-AD7A-418D-A12A-738F5971307C}" srcOrd="6" destOrd="0" presId="urn:microsoft.com/office/officeart/2005/8/layout/chevron1"/>
    <dgm:cxn modelId="{548E0A8A-F6DB-48CD-B122-73AE6654B3E5}" type="presParOf" srcId="{009FDFA2-46B3-47B2-8000-F38DE1D43017}" destId="{591DCA51-0D59-4E1D-B9E2-DC6EEE632803}" srcOrd="7" destOrd="0" presId="urn:microsoft.com/office/officeart/2005/8/layout/chevron1"/>
    <dgm:cxn modelId="{B39C570D-A119-4579-BFA1-A5FE11D6BD81}" type="presParOf" srcId="{009FDFA2-46B3-47B2-8000-F38DE1D43017}" destId="{22931519-E80A-4459-9E06-4AE8ECA0C767}" srcOrd="8" destOrd="0" presId="urn:microsoft.com/office/officeart/2005/8/layout/chevron1"/>
    <dgm:cxn modelId="{E6B2D9EF-81D9-4793-BE3B-448ABD6E141B}" type="presParOf" srcId="{009FDFA2-46B3-47B2-8000-F38DE1D43017}" destId="{F80628BF-85B8-4E57-BE43-95C988DB0C5D}" srcOrd="9" destOrd="0" presId="urn:microsoft.com/office/officeart/2005/8/layout/chevron1"/>
    <dgm:cxn modelId="{29DC4CF4-1718-42A6-960E-0EF315A17ECE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1C974E-BDB8-4A93-873E-43D030344DAD}" type="presOf" srcId="{7925A1A6-4611-437F-9FEC-24C1B06D4A79}" destId="{0E3F200F-D45B-4517-91BF-0714AFD9C824}" srcOrd="0" destOrd="0" presId="urn:microsoft.com/office/officeart/2005/8/layout/chevron1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72A065B2-88FE-4864-B3C9-B1B98ABA558B}" type="presOf" srcId="{1B776507-8227-4E6D-8684-B6A204111385}" destId="{009FDFA2-46B3-47B2-8000-F38DE1D43017}" srcOrd="0" destOrd="0" presId="urn:microsoft.com/office/officeart/2005/8/layout/chevron1"/>
    <dgm:cxn modelId="{BE396AE1-C2FE-4EBF-9963-39C27CFE7271}" type="presOf" srcId="{5275D811-1526-4DC3-AF85-9A98D5CE1628}" destId="{22931519-E80A-4459-9E06-4AE8ECA0C76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9CB5808-AC88-4437-B8E8-D5D404584991}" type="presOf" srcId="{9CF07938-3365-4729-8DE7-C4AB3D70FF36}" destId="{7DE20FED-8C9E-4A5E-AD11-E2889A439FA1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9B80C1C8-4567-41B9-A255-B43035CCDA01}" type="presOf" srcId="{8059A13B-8E50-4555-8A18-3F0B1105B86D}" destId="{0480CB48-AD7A-418D-A12A-738F5971307C}" srcOrd="0" destOrd="0" presId="urn:microsoft.com/office/officeart/2005/8/layout/chevron1"/>
    <dgm:cxn modelId="{42703D6C-16C3-4A0F-A9F3-CFF7A0D734C2}" type="presOf" srcId="{B10996AC-546A-45CA-8754-9C8E3245EDA6}" destId="{7F7C9251-0234-48E9-810D-D87803872AAF}" srcOrd="0" destOrd="0" presId="urn:microsoft.com/office/officeart/2005/8/layout/chevron1"/>
    <dgm:cxn modelId="{AB044597-4B6A-405C-B891-F593C30EF22A}" type="presOf" srcId="{2983A860-F14E-4447-876F-F0D753656C83}" destId="{6AE8344C-808A-493C-88C5-92068E43A522}" srcOrd="0" destOrd="0" presId="urn:microsoft.com/office/officeart/2005/8/layout/chevron1"/>
    <dgm:cxn modelId="{ACB7EF21-F774-4358-9949-9C118719EB85}" type="presParOf" srcId="{009FDFA2-46B3-47B2-8000-F38DE1D43017}" destId="{7F7C9251-0234-48E9-810D-D87803872AAF}" srcOrd="0" destOrd="0" presId="urn:microsoft.com/office/officeart/2005/8/layout/chevron1"/>
    <dgm:cxn modelId="{62CBB57C-8A9D-4098-B32F-2728DE85399B}" type="presParOf" srcId="{009FDFA2-46B3-47B2-8000-F38DE1D43017}" destId="{F4DACA6C-B759-46D4-BA4E-DD3981AA179E}" srcOrd="1" destOrd="0" presId="urn:microsoft.com/office/officeart/2005/8/layout/chevron1"/>
    <dgm:cxn modelId="{C8D9A8AC-08CA-459A-BB62-0B89CAF2ABB8}" type="presParOf" srcId="{009FDFA2-46B3-47B2-8000-F38DE1D43017}" destId="{6AE8344C-808A-493C-88C5-92068E43A522}" srcOrd="2" destOrd="0" presId="urn:microsoft.com/office/officeart/2005/8/layout/chevron1"/>
    <dgm:cxn modelId="{9277A06B-7B16-4F87-90E2-FA5C9CF353E3}" type="presParOf" srcId="{009FDFA2-46B3-47B2-8000-F38DE1D43017}" destId="{75349B76-D8DF-41CA-9BBC-9B8F44734977}" srcOrd="3" destOrd="0" presId="urn:microsoft.com/office/officeart/2005/8/layout/chevron1"/>
    <dgm:cxn modelId="{9DC6C29F-A96E-43A4-9173-C65C8791589F}" type="presParOf" srcId="{009FDFA2-46B3-47B2-8000-F38DE1D43017}" destId="{0E3F200F-D45B-4517-91BF-0714AFD9C824}" srcOrd="4" destOrd="0" presId="urn:microsoft.com/office/officeart/2005/8/layout/chevron1"/>
    <dgm:cxn modelId="{21EFA67E-D29B-4CCE-ABFA-62468BD06555}" type="presParOf" srcId="{009FDFA2-46B3-47B2-8000-F38DE1D43017}" destId="{90D79433-1E9A-454B-B19D-89BFF5A8ACC3}" srcOrd="5" destOrd="0" presId="urn:microsoft.com/office/officeart/2005/8/layout/chevron1"/>
    <dgm:cxn modelId="{323717CD-A7A1-4A49-9960-212862593175}" type="presParOf" srcId="{009FDFA2-46B3-47B2-8000-F38DE1D43017}" destId="{0480CB48-AD7A-418D-A12A-738F5971307C}" srcOrd="6" destOrd="0" presId="urn:microsoft.com/office/officeart/2005/8/layout/chevron1"/>
    <dgm:cxn modelId="{89B89F4F-4C53-4189-AA1D-D5D18D41DC4B}" type="presParOf" srcId="{009FDFA2-46B3-47B2-8000-F38DE1D43017}" destId="{591DCA51-0D59-4E1D-B9E2-DC6EEE632803}" srcOrd="7" destOrd="0" presId="urn:microsoft.com/office/officeart/2005/8/layout/chevron1"/>
    <dgm:cxn modelId="{8AFFB7E7-0BBD-4991-AE41-25206CFEE193}" type="presParOf" srcId="{009FDFA2-46B3-47B2-8000-F38DE1D43017}" destId="{22931519-E80A-4459-9E06-4AE8ECA0C767}" srcOrd="8" destOrd="0" presId="urn:microsoft.com/office/officeart/2005/8/layout/chevron1"/>
    <dgm:cxn modelId="{4A4D4179-9885-4EB1-B0E0-75603EE52907}" type="presParOf" srcId="{009FDFA2-46B3-47B2-8000-F38DE1D43017}" destId="{F80628BF-85B8-4E57-BE43-95C988DB0C5D}" srcOrd="9" destOrd="0" presId="urn:microsoft.com/office/officeart/2005/8/layout/chevron1"/>
    <dgm:cxn modelId="{1D4B7C6E-EC81-4941-83AC-533767BDA311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B3DA381E-9BF5-4DC5-85B3-EB65C1D3CF29}" type="presOf" srcId="{B10996AC-546A-45CA-8754-9C8E3245EDA6}" destId="{7F7C9251-0234-48E9-810D-D87803872AAF}" srcOrd="0" destOrd="0" presId="urn:microsoft.com/office/officeart/2005/8/layout/chevron1"/>
    <dgm:cxn modelId="{EA3AA1CB-C487-4569-8415-EDC5E920ED59}" type="presOf" srcId="{1B776507-8227-4E6D-8684-B6A204111385}" destId="{009FDFA2-46B3-47B2-8000-F38DE1D43017}" srcOrd="0" destOrd="0" presId="urn:microsoft.com/office/officeart/2005/8/layout/chevron1"/>
    <dgm:cxn modelId="{0AFD36AB-91F6-4C77-8D64-7B24ABD277AA}" type="presOf" srcId="{2983A860-F14E-4447-876F-F0D753656C83}" destId="{6AE8344C-808A-493C-88C5-92068E43A522}" srcOrd="0" destOrd="0" presId="urn:microsoft.com/office/officeart/2005/8/layout/chevron1"/>
    <dgm:cxn modelId="{67D532A9-D1A4-4122-B202-E5925E7D03E2}" type="presOf" srcId="{9CF07938-3365-4729-8DE7-C4AB3D70FF36}" destId="{7DE20FED-8C9E-4A5E-AD11-E2889A439FA1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17241868-3680-40A9-9CE0-BF2535D1AFC6}" type="presOf" srcId="{8059A13B-8E50-4555-8A18-3F0B1105B86D}" destId="{0480CB48-AD7A-418D-A12A-738F5971307C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83C7E808-9046-498C-81B0-8D618D238E23}" type="presOf" srcId="{5275D811-1526-4DC3-AF85-9A98D5CE1628}" destId="{22931519-E80A-4459-9E06-4AE8ECA0C767}" srcOrd="0" destOrd="0" presId="urn:microsoft.com/office/officeart/2005/8/layout/chevron1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D545A043-7E6A-4650-893F-9792CB19B116}" type="presOf" srcId="{7925A1A6-4611-437F-9FEC-24C1B06D4A79}" destId="{0E3F200F-D45B-4517-91BF-0714AFD9C824}" srcOrd="0" destOrd="0" presId="urn:microsoft.com/office/officeart/2005/8/layout/chevron1"/>
    <dgm:cxn modelId="{3E786AF5-D439-4FAF-AD28-23AD17589514}" type="presParOf" srcId="{009FDFA2-46B3-47B2-8000-F38DE1D43017}" destId="{7F7C9251-0234-48E9-810D-D87803872AAF}" srcOrd="0" destOrd="0" presId="urn:microsoft.com/office/officeart/2005/8/layout/chevron1"/>
    <dgm:cxn modelId="{AC9E4C9C-30EA-447E-A29D-0D27161F123C}" type="presParOf" srcId="{009FDFA2-46B3-47B2-8000-F38DE1D43017}" destId="{F4DACA6C-B759-46D4-BA4E-DD3981AA179E}" srcOrd="1" destOrd="0" presId="urn:microsoft.com/office/officeart/2005/8/layout/chevron1"/>
    <dgm:cxn modelId="{15AFC060-A6A4-4604-872B-EFE4DE6DDB26}" type="presParOf" srcId="{009FDFA2-46B3-47B2-8000-F38DE1D43017}" destId="{6AE8344C-808A-493C-88C5-92068E43A522}" srcOrd="2" destOrd="0" presId="urn:microsoft.com/office/officeart/2005/8/layout/chevron1"/>
    <dgm:cxn modelId="{83C20C5A-0324-445B-B536-2083E0897306}" type="presParOf" srcId="{009FDFA2-46B3-47B2-8000-F38DE1D43017}" destId="{75349B76-D8DF-41CA-9BBC-9B8F44734977}" srcOrd="3" destOrd="0" presId="urn:microsoft.com/office/officeart/2005/8/layout/chevron1"/>
    <dgm:cxn modelId="{0226246A-7E0A-42D4-97C1-7FBACD8B7AF7}" type="presParOf" srcId="{009FDFA2-46B3-47B2-8000-F38DE1D43017}" destId="{0E3F200F-D45B-4517-91BF-0714AFD9C824}" srcOrd="4" destOrd="0" presId="urn:microsoft.com/office/officeart/2005/8/layout/chevron1"/>
    <dgm:cxn modelId="{9831840C-29DC-467E-9D85-02218D8AB5B7}" type="presParOf" srcId="{009FDFA2-46B3-47B2-8000-F38DE1D43017}" destId="{90D79433-1E9A-454B-B19D-89BFF5A8ACC3}" srcOrd="5" destOrd="0" presId="urn:microsoft.com/office/officeart/2005/8/layout/chevron1"/>
    <dgm:cxn modelId="{83B12E3C-299B-4315-A056-60166880CE0B}" type="presParOf" srcId="{009FDFA2-46B3-47B2-8000-F38DE1D43017}" destId="{0480CB48-AD7A-418D-A12A-738F5971307C}" srcOrd="6" destOrd="0" presId="urn:microsoft.com/office/officeart/2005/8/layout/chevron1"/>
    <dgm:cxn modelId="{BD72A0BE-28C4-415A-95A0-3A1E63B1D217}" type="presParOf" srcId="{009FDFA2-46B3-47B2-8000-F38DE1D43017}" destId="{591DCA51-0D59-4E1D-B9E2-DC6EEE632803}" srcOrd="7" destOrd="0" presId="urn:microsoft.com/office/officeart/2005/8/layout/chevron1"/>
    <dgm:cxn modelId="{DB5A575E-51F9-4F1B-863E-FCB11A42D4F6}" type="presParOf" srcId="{009FDFA2-46B3-47B2-8000-F38DE1D43017}" destId="{22931519-E80A-4459-9E06-4AE8ECA0C767}" srcOrd="8" destOrd="0" presId="urn:microsoft.com/office/officeart/2005/8/layout/chevron1"/>
    <dgm:cxn modelId="{CF7E1A1F-BB98-403B-9A83-7D90A9DC9944}" type="presParOf" srcId="{009FDFA2-46B3-47B2-8000-F38DE1D43017}" destId="{F80628BF-85B8-4E57-BE43-95C988DB0C5D}" srcOrd="9" destOrd="0" presId="urn:microsoft.com/office/officeart/2005/8/layout/chevron1"/>
    <dgm:cxn modelId="{F2FD0F26-C14F-46E9-BEBF-F4F9E5D1C896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62EAD-495F-4303-9149-54B3A425E305}" type="presOf" srcId="{B10996AC-546A-45CA-8754-9C8E3245EDA6}" destId="{7F7C9251-0234-48E9-810D-D87803872AAF}" srcOrd="0" destOrd="0" presId="urn:microsoft.com/office/officeart/2005/8/layout/chevron1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BDA46013-22B9-4C9C-9012-B50D99D167B1}" type="presOf" srcId="{7925A1A6-4611-437F-9FEC-24C1B06D4A79}" destId="{0E3F200F-D45B-4517-91BF-0714AFD9C824}" srcOrd="0" destOrd="0" presId="urn:microsoft.com/office/officeart/2005/8/layout/chevron1"/>
    <dgm:cxn modelId="{BD3BD879-0F30-4729-B1AC-07C2E75129A4}" type="presOf" srcId="{9CF07938-3365-4729-8DE7-C4AB3D70FF36}" destId="{7DE20FED-8C9E-4A5E-AD11-E2889A439FA1}" srcOrd="0" destOrd="0" presId="urn:microsoft.com/office/officeart/2005/8/layout/chevron1"/>
    <dgm:cxn modelId="{0D5FD044-451A-4EF5-A356-36172086BE6D}" type="presOf" srcId="{5275D811-1526-4DC3-AF85-9A98D5CE1628}" destId="{22931519-E80A-4459-9E06-4AE8ECA0C76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691E257A-171E-42D3-92B8-27432734FD1E}" type="presOf" srcId="{2983A860-F14E-4447-876F-F0D753656C83}" destId="{6AE8344C-808A-493C-88C5-92068E43A522}" srcOrd="0" destOrd="0" presId="urn:microsoft.com/office/officeart/2005/8/layout/chevron1"/>
    <dgm:cxn modelId="{CF073E5B-2744-4768-870C-F1A80A6C1DAB}" type="presOf" srcId="{8059A13B-8E50-4555-8A18-3F0B1105B86D}" destId="{0480CB48-AD7A-418D-A12A-738F5971307C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6B6F925C-3561-4E81-8632-7000DFD63BB1}" type="presOf" srcId="{1B776507-8227-4E6D-8684-B6A204111385}" destId="{009FDFA2-46B3-47B2-8000-F38DE1D43017}" srcOrd="0" destOrd="0" presId="urn:microsoft.com/office/officeart/2005/8/layout/chevron1"/>
    <dgm:cxn modelId="{0CA5938F-924B-432E-9915-DE93485B45B1}" type="presParOf" srcId="{009FDFA2-46B3-47B2-8000-F38DE1D43017}" destId="{7F7C9251-0234-48E9-810D-D87803872AAF}" srcOrd="0" destOrd="0" presId="urn:microsoft.com/office/officeart/2005/8/layout/chevron1"/>
    <dgm:cxn modelId="{1CB62951-7225-4789-8FFC-7AF5C54FBFD2}" type="presParOf" srcId="{009FDFA2-46B3-47B2-8000-F38DE1D43017}" destId="{F4DACA6C-B759-46D4-BA4E-DD3981AA179E}" srcOrd="1" destOrd="0" presId="urn:microsoft.com/office/officeart/2005/8/layout/chevron1"/>
    <dgm:cxn modelId="{A690385C-EF51-4B3E-86A0-8D8DB436B696}" type="presParOf" srcId="{009FDFA2-46B3-47B2-8000-F38DE1D43017}" destId="{6AE8344C-808A-493C-88C5-92068E43A522}" srcOrd="2" destOrd="0" presId="urn:microsoft.com/office/officeart/2005/8/layout/chevron1"/>
    <dgm:cxn modelId="{0A19727B-19C7-4D9F-B939-4CCA82B5F9C4}" type="presParOf" srcId="{009FDFA2-46B3-47B2-8000-F38DE1D43017}" destId="{75349B76-D8DF-41CA-9BBC-9B8F44734977}" srcOrd="3" destOrd="0" presId="urn:microsoft.com/office/officeart/2005/8/layout/chevron1"/>
    <dgm:cxn modelId="{B471FE5C-E9EC-411A-B6B2-23A97550144E}" type="presParOf" srcId="{009FDFA2-46B3-47B2-8000-F38DE1D43017}" destId="{0E3F200F-D45B-4517-91BF-0714AFD9C824}" srcOrd="4" destOrd="0" presId="urn:microsoft.com/office/officeart/2005/8/layout/chevron1"/>
    <dgm:cxn modelId="{532B8849-3938-4298-A8AF-3C5CD9C4E3BB}" type="presParOf" srcId="{009FDFA2-46B3-47B2-8000-F38DE1D43017}" destId="{90D79433-1E9A-454B-B19D-89BFF5A8ACC3}" srcOrd="5" destOrd="0" presId="urn:microsoft.com/office/officeart/2005/8/layout/chevron1"/>
    <dgm:cxn modelId="{19449F39-E906-4A7A-BB3C-32049F7646C9}" type="presParOf" srcId="{009FDFA2-46B3-47B2-8000-F38DE1D43017}" destId="{0480CB48-AD7A-418D-A12A-738F5971307C}" srcOrd="6" destOrd="0" presId="urn:microsoft.com/office/officeart/2005/8/layout/chevron1"/>
    <dgm:cxn modelId="{15A57999-FE7E-4703-B378-E0A8C83549A2}" type="presParOf" srcId="{009FDFA2-46B3-47B2-8000-F38DE1D43017}" destId="{591DCA51-0D59-4E1D-B9E2-DC6EEE632803}" srcOrd="7" destOrd="0" presId="urn:microsoft.com/office/officeart/2005/8/layout/chevron1"/>
    <dgm:cxn modelId="{4D59BDEC-1B27-40C7-9A09-A582CA81D75E}" type="presParOf" srcId="{009FDFA2-46B3-47B2-8000-F38DE1D43017}" destId="{22931519-E80A-4459-9E06-4AE8ECA0C767}" srcOrd="8" destOrd="0" presId="urn:microsoft.com/office/officeart/2005/8/layout/chevron1"/>
    <dgm:cxn modelId="{456EBF4F-1502-4371-8498-73350009F4BE}" type="presParOf" srcId="{009FDFA2-46B3-47B2-8000-F38DE1D43017}" destId="{F80628BF-85B8-4E57-BE43-95C988DB0C5D}" srcOrd="9" destOrd="0" presId="urn:microsoft.com/office/officeart/2005/8/layout/chevron1"/>
    <dgm:cxn modelId="{398BA990-C287-4F1A-BA5B-A30275697195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862B0E-D9F5-4BEC-AC85-413E87402C72}" type="presOf" srcId="{2983A860-F14E-4447-876F-F0D753656C83}" destId="{6AE8344C-808A-493C-88C5-92068E43A522}" srcOrd="0" destOrd="0" presId="urn:microsoft.com/office/officeart/2005/8/layout/chevron1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7EF77FBF-63D1-42E0-8808-7644B11B91CE}" type="presOf" srcId="{8059A13B-8E50-4555-8A18-3F0B1105B86D}" destId="{0480CB48-AD7A-418D-A12A-738F5971307C}" srcOrd="0" destOrd="0" presId="urn:microsoft.com/office/officeart/2005/8/layout/chevron1"/>
    <dgm:cxn modelId="{08146E7B-2F5B-47F0-A28A-1257852F29DC}" type="presOf" srcId="{5275D811-1526-4DC3-AF85-9A98D5CE1628}" destId="{22931519-E80A-4459-9E06-4AE8ECA0C76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57B60479-6B64-4B3A-861A-E182FD282D12}" type="presOf" srcId="{7925A1A6-4611-437F-9FEC-24C1B06D4A79}" destId="{0E3F200F-D45B-4517-91BF-0714AFD9C824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A933C20A-1C8B-49FA-B8C5-CA02398D0E16}" type="presOf" srcId="{9CF07938-3365-4729-8DE7-C4AB3D70FF36}" destId="{7DE20FED-8C9E-4A5E-AD11-E2889A439FA1}" srcOrd="0" destOrd="0" presId="urn:microsoft.com/office/officeart/2005/8/layout/chevron1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0DEE05E0-830F-42E5-B7B8-2DBD58087EF5}" type="presOf" srcId="{1B776507-8227-4E6D-8684-B6A204111385}" destId="{009FDFA2-46B3-47B2-8000-F38DE1D43017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480827BA-CB97-40BB-B664-A4E992DE3E94}" type="presOf" srcId="{B10996AC-546A-45CA-8754-9C8E3245EDA6}" destId="{7F7C9251-0234-48E9-810D-D87803872AAF}" srcOrd="0" destOrd="0" presId="urn:microsoft.com/office/officeart/2005/8/layout/chevron1"/>
    <dgm:cxn modelId="{E84CDA1A-EB36-4FC0-A246-C03835B2A93F}" type="presParOf" srcId="{009FDFA2-46B3-47B2-8000-F38DE1D43017}" destId="{7F7C9251-0234-48E9-810D-D87803872AAF}" srcOrd="0" destOrd="0" presId="urn:microsoft.com/office/officeart/2005/8/layout/chevron1"/>
    <dgm:cxn modelId="{A49CE87F-C0BF-4E21-8F01-F78F18077C53}" type="presParOf" srcId="{009FDFA2-46B3-47B2-8000-F38DE1D43017}" destId="{F4DACA6C-B759-46D4-BA4E-DD3981AA179E}" srcOrd="1" destOrd="0" presId="urn:microsoft.com/office/officeart/2005/8/layout/chevron1"/>
    <dgm:cxn modelId="{77849E50-C97E-4C9B-A3C4-F1AE72A76EC4}" type="presParOf" srcId="{009FDFA2-46B3-47B2-8000-F38DE1D43017}" destId="{6AE8344C-808A-493C-88C5-92068E43A522}" srcOrd="2" destOrd="0" presId="urn:microsoft.com/office/officeart/2005/8/layout/chevron1"/>
    <dgm:cxn modelId="{41EBE889-72E9-4425-A554-0CEC440DDF67}" type="presParOf" srcId="{009FDFA2-46B3-47B2-8000-F38DE1D43017}" destId="{75349B76-D8DF-41CA-9BBC-9B8F44734977}" srcOrd="3" destOrd="0" presId="urn:microsoft.com/office/officeart/2005/8/layout/chevron1"/>
    <dgm:cxn modelId="{8A9B6C18-C27B-4AD7-9F05-D8E8310DD545}" type="presParOf" srcId="{009FDFA2-46B3-47B2-8000-F38DE1D43017}" destId="{0E3F200F-D45B-4517-91BF-0714AFD9C824}" srcOrd="4" destOrd="0" presId="urn:microsoft.com/office/officeart/2005/8/layout/chevron1"/>
    <dgm:cxn modelId="{2CED3751-E170-4824-9E05-7F25826919A1}" type="presParOf" srcId="{009FDFA2-46B3-47B2-8000-F38DE1D43017}" destId="{90D79433-1E9A-454B-B19D-89BFF5A8ACC3}" srcOrd="5" destOrd="0" presId="urn:microsoft.com/office/officeart/2005/8/layout/chevron1"/>
    <dgm:cxn modelId="{B3547F05-C9CE-4137-9C41-827126EBC4A4}" type="presParOf" srcId="{009FDFA2-46B3-47B2-8000-F38DE1D43017}" destId="{0480CB48-AD7A-418D-A12A-738F5971307C}" srcOrd="6" destOrd="0" presId="urn:microsoft.com/office/officeart/2005/8/layout/chevron1"/>
    <dgm:cxn modelId="{DB8AE8D8-F33E-487E-81AD-9C99C494FD45}" type="presParOf" srcId="{009FDFA2-46B3-47B2-8000-F38DE1D43017}" destId="{591DCA51-0D59-4E1D-B9E2-DC6EEE632803}" srcOrd="7" destOrd="0" presId="urn:microsoft.com/office/officeart/2005/8/layout/chevron1"/>
    <dgm:cxn modelId="{025578BC-3DEB-4BCF-9403-3CBC9C540E93}" type="presParOf" srcId="{009FDFA2-46B3-47B2-8000-F38DE1D43017}" destId="{22931519-E80A-4459-9E06-4AE8ECA0C767}" srcOrd="8" destOrd="0" presId="urn:microsoft.com/office/officeart/2005/8/layout/chevron1"/>
    <dgm:cxn modelId="{9597F0E9-FD5B-4413-93F9-094DDE4349AB}" type="presParOf" srcId="{009FDFA2-46B3-47B2-8000-F38DE1D43017}" destId="{F80628BF-85B8-4E57-BE43-95C988DB0C5D}" srcOrd="9" destOrd="0" presId="urn:microsoft.com/office/officeart/2005/8/layout/chevron1"/>
    <dgm:cxn modelId="{737E8D22-7D37-408C-B210-A3F6C4685DE7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BCCF6A75-8FF7-471C-AA96-FE0258D6A177}" type="presOf" srcId="{0F586259-3CA4-43C0-8F38-F32DDCF90CA3}" destId="{660BC76B-D459-40F8-B8C9-AAED627ECC37}" srcOrd="0" destOrd="0" presId="urn:microsoft.com/office/officeart/2005/8/layout/chevron1"/>
    <dgm:cxn modelId="{03D46951-B3EC-4698-99ED-83B67BCB0EE2}" type="presOf" srcId="{7925A1A6-4611-437F-9FEC-24C1B06D4A79}" destId="{0E3F200F-D45B-4517-91BF-0714AFD9C824}" srcOrd="0" destOrd="0" presId="urn:microsoft.com/office/officeart/2005/8/layout/chevron1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C0E095B1-5F6B-4AA7-98A0-8050380F8212}" type="presOf" srcId="{5275D811-1526-4DC3-AF85-9A98D5CE1628}" destId="{22931519-E80A-4459-9E06-4AE8ECA0C76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62EE4171-0273-4DF1-B08A-A3E658E4E58D}" type="presOf" srcId="{B10996AC-546A-45CA-8754-9C8E3245EDA6}" destId="{7F7C9251-0234-48E9-810D-D87803872AAF}" srcOrd="0" destOrd="0" presId="urn:microsoft.com/office/officeart/2005/8/layout/chevron1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6A4B2AEA-9F15-4BB1-9696-AEF73FCB91EB}" type="presOf" srcId="{9CF07938-3365-4729-8DE7-C4AB3D70FF36}" destId="{7DE20FED-8C9E-4A5E-AD11-E2889A439FA1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D3DC0070-DC46-471C-AF35-44D677B046D6}" type="presOf" srcId="{2983A860-F14E-4447-876F-F0D753656C83}" destId="{6AE8344C-808A-493C-88C5-92068E43A522}" srcOrd="0" destOrd="0" presId="urn:microsoft.com/office/officeart/2005/8/layout/chevron1"/>
    <dgm:cxn modelId="{7C5C1B19-5C2A-4A94-8A91-0C048DD7461B}" type="presOf" srcId="{8059A13B-8E50-4555-8A18-3F0B1105B86D}" destId="{0480CB48-AD7A-418D-A12A-738F5971307C}" srcOrd="0" destOrd="0" presId="urn:microsoft.com/office/officeart/2005/8/layout/chevron1"/>
    <dgm:cxn modelId="{B66992D1-5D8D-499E-9D9D-A14F8D6561CB}" type="presOf" srcId="{1B776507-8227-4E6D-8684-B6A204111385}" destId="{009FDFA2-46B3-47B2-8000-F38DE1D43017}" srcOrd="0" destOrd="0" presId="urn:microsoft.com/office/officeart/2005/8/layout/chevron1"/>
    <dgm:cxn modelId="{E2E26784-B5AF-4E2B-A89D-9BD994AC1B7C}" type="presParOf" srcId="{009FDFA2-46B3-47B2-8000-F38DE1D43017}" destId="{7F7C9251-0234-48E9-810D-D87803872AAF}" srcOrd="0" destOrd="0" presId="urn:microsoft.com/office/officeart/2005/8/layout/chevron1"/>
    <dgm:cxn modelId="{57FBEC4E-7DD6-45FB-AB70-718E0141536A}" type="presParOf" srcId="{009FDFA2-46B3-47B2-8000-F38DE1D43017}" destId="{F4DACA6C-B759-46D4-BA4E-DD3981AA179E}" srcOrd="1" destOrd="0" presId="urn:microsoft.com/office/officeart/2005/8/layout/chevron1"/>
    <dgm:cxn modelId="{BFEB9CAD-F0A4-4C73-B6DF-CB571718B4AD}" type="presParOf" srcId="{009FDFA2-46B3-47B2-8000-F38DE1D43017}" destId="{6AE8344C-808A-493C-88C5-92068E43A522}" srcOrd="2" destOrd="0" presId="urn:microsoft.com/office/officeart/2005/8/layout/chevron1"/>
    <dgm:cxn modelId="{F3481CB4-06D3-4C9C-A90A-39C3054BC4A0}" type="presParOf" srcId="{009FDFA2-46B3-47B2-8000-F38DE1D43017}" destId="{75349B76-D8DF-41CA-9BBC-9B8F44734977}" srcOrd="3" destOrd="0" presId="urn:microsoft.com/office/officeart/2005/8/layout/chevron1"/>
    <dgm:cxn modelId="{7C699B45-9019-4732-86AA-F2E8DAD26EF5}" type="presParOf" srcId="{009FDFA2-46B3-47B2-8000-F38DE1D43017}" destId="{0E3F200F-D45B-4517-91BF-0714AFD9C824}" srcOrd="4" destOrd="0" presId="urn:microsoft.com/office/officeart/2005/8/layout/chevron1"/>
    <dgm:cxn modelId="{F6A778E1-E3CD-4FC8-908D-C48FDC92EFC4}" type="presParOf" srcId="{009FDFA2-46B3-47B2-8000-F38DE1D43017}" destId="{90D79433-1E9A-454B-B19D-89BFF5A8ACC3}" srcOrd="5" destOrd="0" presId="urn:microsoft.com/office/officeart/2005/8/layout/chevron1"/>
    <dgm:cxn modelId="{F28E636A-029C-442B-B42A-7A4ED9044AFE}" type="presParOf" srcId="{009FDFA2-46B3-47B2-8000-F38DE1D43017}" destId="{660BC76B-D459-40F8-B8C9-AAED627ECC37}" srcOrd="6" destOrd="0" presId="urn:microsoft.com/office/officeart/2005/8/layout/chevron1"/>
    <dgm:cxn modelId="{31E4456B-C39B-4288-80C9-392E10335FD4}" type="presParOf" srcId="{009FDFA2-46B3-47B2-8000-F38DE1D43017}" destId="{F49DCC21-604C-4155-8E99-64FD8CBD645D}" srcOrd="7" destOrd="0" presId="urn:microsoft.com/office/officeart/2005/8/layout/chevron1"/>
    <dgm:cxn modelId="{49C88B60-31F6-4D04-806A-56A62F89FB55}" type="presParOf" srcId="{009FDFA2-46B3-47B2-8000-F38DE1D43017}" destId="{0480CB48-AD7A-418D-A12A-738F5971307C}" srcOrd="8" destOrd="0" presId="urn:microsoft.com/office/officeart/2005/8/layout/chevron1"/>
    <dgm:cxn modelId="{76EEB40D-A0B7-43BD-93C4-F967393EA2C4}" type="presParOf" srcId="{009FDFA2-46B3-47B2-8000-F38DE1D43017}" destId="{591DCA51-0D59-4E1D-B9E2-DC6EEE632803}" srcOrd="9" destOrd="0" presId="urn:microsoft.com/office/officeart/2005/8/layout/chevron1"/>
    <dgm:cxn modelId="{975AD4DC-310A-4F5E-B0DA-BBC056328F93}" type="presParOf" srcId="{009FDFA2-46B3-47B2-8000-F38DE1D43017}" destId="{22931519-E80A-4459-9E06-4AE8ECA0C767}" srcOrd="10" destOrd="0" presId="urn:microsoft.com/office/officeart/2005/8/layout/chevron1"/>
    <dgm:cxn modelId="{E5F72D83-DA0A-49D2-8031-B6935E60F1AB}" type="presParOf" srcId="{009FDFA2-46B3-47B2-8000-F38DE1D43017}" destId="{F80628BF-85B8-4E57-BE43-95C988DB0C5D}" srcOrd="11" destOrd="0" presId="urn:microsoft.com/office/officeart/2005/8/layout/chevron1"/>
    <dgm:cxn modelId="{643F1ECE-5AF3-4EE6-8B9A-03CE8B2E60A9}" type="presParOf" srcId="{009FDFA2-46B3-47B2-8000-F38DE1D43017}" destId="{7DE20FED-8C9E-4A5E-AD11-E2889A439FA1}" srcOrd="12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4" destOrd="0" parTransId="{B9194D30-6D74-46F9-957A-FA18D5B70FD0}" sibTransId="{B9E2C5F1-58DC-4071-B1DA-F42CD87F4DCF}"/>
    <dgm:cxn modelId="{5B6B0437-7590-4297-B1A3-F8B32ED9885B}" type="presOf" srcId="{5275D811-1526-4DC3-AF85-9A98D5CE1628}" destId="{22931519-E80A-4459-9E06-4AE8ECA0C76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99C358FA-112E-42EC-A095-BFCBA80AD9F1}" type="presOf" srcId="{9CF07938-3365-4729-8DE7-C4AB3D70FF36}" destId="{7DE20FED-8C9E-4A5E-AD11-E2889A439FA1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3" destOrd="0" parTransId="{FEDB9C0F-0F58-4652-AC72-E9A2AC9B0820}" sibTransId="{D06B5955-0B97-4DFC-9190-54F0DCC5818A}"/>
    <dgm:cxn modelId="{C2DC6F67-A312-4893-8308-EA5A129A03F7}" type="presOf" srcId="{8059A13B-8E50-4555-8A18-3F0B1105B86D}" destId="{0480CB48-AD7A-418D-A12A-738F5971307C}" srcOrd="0" destOrd="0" presId="urn:microsoft.com/office/officeart/2005/8/layout/chevron1"/>
    <dgm:cxn modelId="{4057A88B-1302-4E59-B35E-C332DD9658FD}" type="presOf" srcId="{1B776507-8227-4E6D-8684-B6A204111385}" destId="{009FDFA2-46B3-47B2-8000-F38DE1D43017}" srcOrd="0" destOrd="0" presId="urn:microsoft.com/office/officeart/2005/8/layout/chevron1"/>
    <dgm:cxn modelId="{9713527C-5C4E-487B-AB98-C3FEC4B5E464}" srcId="{1B776507-8227-4E6D-8684-B6A204111385}" destId="{8059A13B-8E50-4555-8A18-3F0B1105B86D}" srcOrd="2" destOrd="0" parTransId="{7EA6B59C-987C-4012-80FB-3DB2486F2FFF}" sibTransId="{3635B091-CE71-4542-B200-F6E2C37BBBB6}"/>
    <dgm:cxn modelId="{C4D6C114-0E2C-440B-9770-47859EFE0836}" type="presOf" srcId="{B10996AC-546A-45CA-8754-9C8E3245EDA6}" destId="{7F7C9251-0234-48E9-810D-D87803872AAF}" srcOrd="0" destOrd="0" presId="urn:microsoft.com/office/officeart/2005/8/layout/chevron1"/>
    <dgm:cxn modelId="{59F8D8C2-040C-49B9-92CC-D3254FED4F34}" type="presOf" srcId="{2983A860-F14E-4447-876F-F0D753656C83}" destId="{6AE8344C-808A-493C-88C5-92068E43A522}" srcOrd="0" destOrd="0" presId="urn:microsoft.com/office/officeart/2005/8/layout/chevron1"/>
    <dgm:cxn modelId="{8875DD5D-74E9-44A3-97AF-B461674FB4B3}" type="presParOf" srcId="{009FDFA2-46B3-47B2-8000-F38DE1D43017}" destId="{7F7C9251-0234-48E9-810D-D87803872AAF}" srcOrd="0" destOrd="0" presId="urn:microsoft.com/office/officeart/2005/8/layout/chevron1"/>
    <dgm:cxn modelId="{64A530EC-7FCF-4F37-A6FB-72759438B6AD}" type="presParOf" srcId="{009FDFA2-46B3-47B2-8000-F38DE1D43017}" destId="{F4DACA6C-B759-46D4-BA4E-DD3981AA179E}" srcOrd="1" destOrd="0" presId="urn:microsoft.com/office/officeart/2005/8/layout/chevron1"/>
    <dgm:cxn modelId="{5346EC03-C28F-4618-A762-D4BEA7CB79EF}" type="presParOf" srcId="{009FDFA2-46B3-47B2-8000-F38DE1D43017}" destId="{6AE8344C-808A-493C-88C5-92068E43A522}" srcOrd="2" destOrd="0" presId="urn:microsoft.com/office/officeart/2005/8/layout/chevron1"/>
    <dgm:cxn modelId="{7929B3EA-FE15-4A5B-8A5E-6E78F1E6423B}" type="presParOf" srcId="{009FDFA2-46B3-47B2-8000-F38DE1D43017}" destId="{75349B76-D8DF-41CA-9BBC-9B8F44734977}" srcOrd="3" destOrd="0" presId="urn:microsoft.com/office/officeart/2005/8/layout/chevron1"/>
    <dgm:cxn modelId="{B273C025-9D06-4A89-A38C-44511003FC56}" type="presParOf" srcId="{009FDFA2-46B3-47B2-8000-F38DE1D43017}" destId="{0480CB48-AD7A-418D-A12A-738F5971307C}" srcOrd="4" destOrd="0" presId="urn:microsoft.com/office/officeart/2005/8/layout/chevron1"/>
    <dgm:cxn modelId="{51034429-AC96-414F-8406-EB73D9521D00}" type="presParOf" srcId="{009FDFA2-46B3-47B2-8000-F38DE1D43017}" destId="{591DCA51-0D59-4E1D-B9E2-DC6EEE632803}" srcOrd="5" destOrd="0" presId="urn:microsoft.com/office/officeart/2005/8/layout/chevron1"/>
    <dgm:cxn modelId="{7CEB1044-7D98-430E-A163-EBC22026D89E}" type="presParOf" srcId="{009FDFA2-46B3-47B2-8000-F38DE1D43017}" destId="{22931519-E80A-4459-9E06-4AE8ECA0C767}" srcOrd="6" destOrd="0" presId="urn:microsoft.com/office/officeart/2005/8/layout/chevron1"/>
    <dgm:cxn modelId="{42F8D985-0D0E-4C4E-9B73-3131161D1997}" type="presParOf" srcId="{009FDFA2-46B3-47B2-8000-F38DE1D43017}" destId="{F80628BF-85B8-4E57-BE43-95C988DB0C5D}" srcOrd="7" destOrd="0" presId="urn:microsoft.com/office/officeart/2005/8/layout/chevron1"/>
    <dgm:cxn modelId="{303B01D4-CFAA-4791-B282-9E74F5F58C20}" type="presParOf" srcId="{009FDFA2-46B3-47B2-8000-F38DE1D43017}" destId="{7DE20FED-8C9E-4A5E-AD11-E2889A439FA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4" destOrd="0" parTransId="{B9194D30-6D74-46F9-957A-FA18D5B70FD0}" sibTransId="{B9E2C5F1-58DC-4071-B1DA-F42CD87F4DCF}"/>
    <dgm:cxn modelId="{3B8D1A37-D6E7-47B8-A82B-93EF8EAB43E0}" type="presOf" srcId="{8059A13B-8E50-4555-8A18-3F0B1105B86D}" destId="{0480CB48-AD7A-418D-A12A-738F5971307C}" srcOrd="0" destOrd="0" presId="urn:microsoft.com/office/officeart/2005/8/layout/chevron1"/>
    <dgm:cxn modelId="{6AA1ECAA-3A88-43D3-85A2-CF78E62A0CFF}" type="presOf" srcId="{9CF07938-3365-4729-8DE7-C4AB3D70FF36}" destId="{7DE20FED-8C9E-4A5E-AD11-E2889A439FA1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96D61897-0797-4452-BE47-91BFF1F27959}" type="presOf" srcId="{1B776507-8227-4E6D-8684-B6A204111385}" destId="{009FDFA2-46B3-47B2-8000-F38DE1D43017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22F4CCA-78A6-4C50-92E9-51B8FCF8A925}" type="presOf" srcId="{5275D811-1526-4DC3-AF85-9A98D5CE1628}" destId="{22931519-E80A-4459-9E06-4AE8ECA0C767}" srcOrd="0" destOrd="0" presId="urn:microsoft.com/office/officeart/2005/8/layout/chevron1"/>
    <dgm:cxn modelId="{FA1B9F29-8E29-469A-B12B-BB8C94948A58}" srcId="{1B776507-8227-4E6D-8684-B6A204111385}" destId="{5275D811-1526-4DC3-AF85-9A98D5CE1628}" srcOrd="3" destOrd="0" parTransId="{FEDB9C0F-0F58-4652-AC72-E9A2AC9B0820}" sibTransId="{D06B5955-0B97-4DFC-9190-54F0DCC5818A}"/>
    <dgm:cxn modelId="{5878CE41-D97B-477D-B352-03FCDABA0BFD}" type="presOf" srcId="{B10996AC-546A-45CA-8754-9C8E3245EDA6}" destId="{7F7C9251-0234-48E9-810D-D87803872AAF}" srcOrd="0" destOrd="0" presId="urn:microsoft.com/office/officeart/2005/8/layout/chevron1"/>
    <dgm:cxn modelId="{9713527C-5C4E-487B-AB98-C3FEC4B5E464}" srcId="{1B776507-8227-4E6D-8684-B6A204111385}" destId="{8059A13B-8E50-4555-8A18-3F0B1105B86D}" srcOrd="2" destOrd="0" parTransId="{7EA6B59C-987C-4012-80FB-3DB2486F2FFF}" sibTransId="{3635B091-CE71-4542-B200-F6E2C37BBBB6}"/>
    <dgm:cxn modelId="{569F967E-0BCD-42C2-AED2-CBD7E6889BAA}" type="presOf" srcId="{2983A860-F14E-4447-876F-F0D753656C83}" destId="{6AE8344C-808A-493C-88C5-92068E43A522}" srcOrd="0" destOrd="0" presId="urn:microsoft.com/office/officeart/2005/8/layout/chevron1"/>
    <dgm:cxn modelId="{4BCB1AE7-8476-4631-B663-DE8C6AD05FE0}" type="presParOf" srcId="{009FDFA2-46B3-47B2-8000-F38DE1D43017}" destId="{7F7C9251-0234-48E9-810D-D87803872AAF}" srcOrd="0" destOrd="0" presId="urn:microsoft.com/office/officeart/2005/8/layout/chevron1"/>
    <dgm:cxn modelId="{AA8C69D3-FB19-4530-9132-73A08A9BFAC4}" type="presParOf" srcId="{009FDFA2-46B3-47B2-8000-F38DE1D43017}" destId="{F4DACA6C-B759-46D4-BA4E-DD3981AA179E}" srcOrd="1" destOrd="0" presId="urn:microsoft.com/office/officeart/2005/8/layout/chevron1"/>
    <dgm:cxn modelId="{997385AF-767E-4D23-B9F4-C9502D31D2A2}" type="presParOf" srcId="{009FDFA2-46B3-47B2-8000-F38DE1D43017}" destId="{6AE8344C-808A-493C-88C5-92068E43A522}" srcOrd="2" destOrd="0" presId="urn:microsoft.com/office/officeart/2005/8/layout/chevron1"/>
    <dgm:cxn modelId="{8DACCD15-7DDA-44C0-94E3-DB7EF555C436}" type="presParOf" srcId="{009FDFA2-46B3-47B2-8000-F38DE1D43017}" destId="{75349B76-D8DF-41CA-9BBC-9B8F44734977}" srcOrd="3" destOrd="0" presId="urn:microsoft.com/office/officeart/2005/8/layout/chevron1"/>
    <dgm:cxn modelId="{640B53D1-AD82-4CA0-AE50-ED9FEE0CDC97}" type="presParOf" srcId="{009FDFA2-46B3-47B2-8000-F38DE1D43017}" destId="{0480CB48-AD7A-418D-A12A-738F5971307C}" srcOrd="4" destOrd="0" presId="urn:microsoft.com/office/officeart/2005/8/layout/chevron1"/>
    <dgm:cxn modelId="{0222CF08-9DB8-4465-8696-462DCE66E968}" type="presParOf" srcId="{009FDFA2-46B3-47B2-8000-F38DE1D43017}" destId="{591DCA51-0D59-4E1D-B9E2-DC6EEE632803}" srcOrd="5" destOrd="0" presId="urn:microsoft.com/office/officeart/2005/8/layout/chevron1"/>
    <dgm:cxn modelId="{38F383D3-8047-4C12-888D-7A3F72D4D86B}" type="presParOf" srcId="{009FDFA2-46B3-47B2-8000-F38DE1D43017}" destId="{22931519-E80A-4459-9E06-4AE8ECA0C767}" srcOrd="6" destOrd="0" presId="urn:microsoft.com/office/officeart/2005/8/layout/chevron1"/>
    <dgm:cxn modelId="{C4643D63-BBCC-4EEF-98DF-9CE20698AD2A}" type="presParOf" srcId="{009FDFA2-46B3-47B2-8000-F38DE1D43017}" destId="{F80628BF-85B8-4E57-BE43-95C988DB0C5D}" srcOrd="7" destOrd="0" presId="urn:microsoft.com/office/officeart/2005/8/layout/chevron1"/>
    <dgm:cxn modelId="{DEEA8260-A263-4BF1-AE26-A5713EF4E956}" type="presParOf" srcId="{009FDFA2-46B3-47B2-8000-F38DE1D43017}" destId="{7DE20FED-8C9E-4A5E-AD11-E2889A439FA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221248-B7E4-456E-BA07-468C90C29E0B}" type="presOf" srcId="{B10996AC-546A-45CA-8754-9C8E3245EDA6}" destId="{7F7C9251-0234-48E9-810D-D87803872AAF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8DAF64A8-5F1A-4F81-A672-2B94D7B28CC3}" type="presOf" srcId="{8059A13B-8E50-4555-8A18-3F0B1105B86D}" destId="{0480CB48-AD7A-418D-A12A-738F5971307C}" srcOrd="0" destOrd="0" presId="urn:microsoft.com/office/officeart/2005/8/layout/chevron1"/>
    <dgm:cxn modelId="{8D42AC00-F44A-4AF9-9461-96C1D90A59B7}" type="presOf" srcId="{9CF07938-3365-4729-8DE7-C4AB3D70FF36}" destId="{7DE20FED-8C9E-4A5E-AD11-E2889A439FA1}" srcOrd="0" destOrd="0" presId="urn:microsoft.com/office/officeart/2005/8/layout/chevron1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092CA5A0-404D-4B87-B90B-7AFD18612945}" type="presOf" srcId="{7925A1A6-4611-437F-9FEC-24C1B06D4A79}" destId="{0E3F200F-D45B-4517-91BF-0714AFD9C824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7C0D4466-BBE1-4090-908C-B25202C8B673}" type="presOf" srcId="{1B776507-8227-4E6D-8684-B6A204111385}" destId="{009FDFA2-46B3-47B2-8000-F38DE1D43017}" srcOrd="0" destOrd="0" presId="urn:microsoft.com/office/officeart/2005/8/layout/chevron1"/>
    <dgm:cxn modelId="{CC96E125-8444-404C-BCC3-F247B0AE799D}" type="presOf" srcId="{5275D811-1526-4DC3-AF85-9A98D5CE1628}" destId="{22931519-E80A-4459-9E06-4AE8ECA0C76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F308081B-959B-4D48-9C3A-585D5BB3D1F4}" type="presOf" srcId="{2983A860-F14E-4447-876F-F0D753656C83}" destId="{6AE8344C-808A-493C-88C5-92068E43A522}" srcOrd="0" destOrd="0" presId="urn:microsoft.com/office/officeart/2005/8/layout/chevron1"/>
    <dgm:cxn modelId="{DF80BC78-FA46-4E8D-B816-3FC3C6BDE4FA}" type="presParOf" srcId="{009FDFA2-46B3-47B2-8000-F38DE1D43017}" destId="{7F7C9251-0234-48E9-810D-D87803872AAF}" srcOrd="0" destOrd="0" presId="urn:microsoft.com/office/officeart/2005/8/layout/chevron1"/>
    <dgm:cxn modelId="{B93F49A2-61A7-4A72-AE99-6E0540919305}" type="presParOf" srcId="{009FDFA2-46B3-47B2-8000-F38DE1D43017}" destId="{F4DACA6C-B759-46D4-BA4E-DD3981AA179E}" srcOrd="1" destOrd="0" presId="urn:microsoft.com/office/officeart/2005/8/layout/chevron1"/>
    <dgm:cxn modelId="{C5F7F812-CCB9-4B13-BF52-0E6F58966877}" type="presParOf" srcId="{009FDFA2-46B3-47B2-8000-F38DE1D43017}" destId="{6AE8344C-808A-493C-88C5-92068E43A522}" srcOrd="2" destOrd="0" presId="urn:microsoft.com/office/officeart/2005/8/layout/chevron1"/>
    <dgm:cxn modelId="{DA569CE6-A901-48E7-BF8C-94EC0CE6A556}" type="presParOf" srcId="{009FDFA2-46B3-47B2-8000-F38DE1D43017}" destId="{75349B76-D8DF-41CA-9BBC-9B8F44734977}" srcOrd="3" destOrd="0" presId="urn:microsoft.com/office/officeart/2005/8/layout/chevron1"/>
    <dgm:cxn modelId="{1CB4989E-DD04-4B89-B809-EE5634725379}" type="presParOf" srcId="{009FDFA2-46B3-47B2-8000-F38DE1D43017}" destId="{0E3F200F-D45B-4517-91BF-0714AFD9C824}" srcOrd="4" destOrd="0" presId="urn:microsoft.com/office/officeart/2005/8/layout/chevron1"/>
    <dgm:cxn modelId="{747141C0-3E19-44C1-BF7B-C1137AB6F89D}" type="presParOf" srcId="{009FDFA2-46B3-47B2-8000-F38DE1D43017}" destId="{90D79433-1E9A-454B-B19D-89BFF5A8ACC3}" srcOrd="5" destOrd="0" presId="urn:microsoft.com/office/officeart/2005/8/layout/chevron1"/>
    <dgm:cxn modelId="{06C993BC-3A4C-4D3E-8412-AE67D80EA2A6}" type="presParOf" srcId="{009FDFA2-46B3-47B2-8000-F38DE1D43017}" destId="{0480CB48-AD7A-418D-A12A-738F5971307C}" srcOrd="6" destOrd="0" presId="urn:microsoft.com/office/officeart/2005/8/layout/chevron1"/>
    <dgm:cxn modelId="{70007568-C6C7-45B0-A360-27C04A5787CF}" type="presParOf" srcId="{009FDFA2-46B3-47B2-8000-F38DE1D43017}" destId="{591DCA51-0D59-4E1D-B9E2-DC6EEE632803}" srcOrd="7" destOrd="0" presId="urn:microsoft.com/office/officeart/2005/8/layout/chevron1"/>
    <dgm:cxn modelId="{D73562C8-EB91-4B66-8D10-52A89F9FEDAF}" type="presParOf" srcId="{009FDFA2-46B3-47B2-8000-F38DE1D43017}" destId="{22931519-E80A-4459-9E06-4AE8ECA0C767}" srcOrd="8" destOrd="0" presId="urn:microsoft.com/office/officeart/2005/8/layout/chevron1"/>
    <dgm:cxn modelId="{B23EC59F-D5AA-43E2-ADAE-E54848577BE8}" type="presParOf" srcId="{009FDFA2-46B3-47B2-8000-F38DE1D43017}" destId="{F80628BF-85B8-4E57-BE43-95C988DB0C5D}" srcOrd="9" destOrd="0" presId="urn:microsoft.com/office/officeart/2005/8/layout/chevron1"/>
    <dgm:cxn modelId="{AF003201-2D7A-49AD-ABC1-6507A6E7133E}" type="presParOf" srcId="{009FDFA2-46B3-47B2-8000-F38DE1D43017}" destId="{7DE20FED-8C9E-4A5E-AD11-E2889A439FA1}" srcOrd="10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C444CB-F4A2-401F-AE52-4691F7366444}" type="presOf" srcId="{5275D811-1526-4DC3-AF85-9A98D5CE1628}" destId="{22931519-E80A-4459-9E06-4AE8ECA0C767}" srcOrd="0" destOrd="0" presId="urn:microsoft.com/office/officeart/2005/8/layout/chevron1"/>
    <dgm:cxn modelId="{B210DF82-2EDA-4F36-90AA-2E72FD829ED5}" type="presOf" srcId="{1B776507-8227-4E6D-8684-B6A204111385}" destId="{009FDFA2-46B3-47B2-8000-F38DE1D43017}" srcOrd="0" destOrd="0" presId="urn:microsoft.com/office/officeart/2005/8/layout/chevron1"/>
    <dgm:cxn modelId="{BCC00EFB-B3DC-421C-83C7-13C9430AB9F7}" srcId="{1B776507-8227-4E6D-8684-B6A204111385}" destId="{9CF07938-3365-4729-8DE7-C4AB3D70FF36}" srcOrd="4" destOrd="0" parTransId="{B9194D30-6D74-46F9-957A-FA18D5B70FD0}" sibTransId="{B9E2C5F1-58DC-4071-B1DA-F42CD87F4DCF}"/>
    <dgm:cxn modelId="{1E5AD690-74D8-4032-9D0B-C62386EB398C}" type="presOf" srcId="{8059A13B-8E50-4555-8A18-3F0B1105B86D}" destId="{0480CB48-AD7A-418D-A12A-738F5971307C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3" destOrd="0" parTransId="{FEDB9C0F-0F58-4652-AC72-E9A2AC9B0820}" sibTransId="{D06B5955-0B97-4DFC-9190-54F0DCC5818A}"/>
    <dgm:cxn modelId="{B77714C0-EA85-4475-A6BA-79F0B640BCB4}" type="presOf" srcId="{B10996AC-546A-45CA-8754-9C8E3245EDA6}" destId="{7F7C9251-0234-48E9-810D-D87803872AAF}" srcOrd="0" destOrd="0" presId="urn:microsoft.com/office/officeart/2005/8/layout/chevron1"/>
    <dgm:cxn modelId="{9713527C-5C4E-487B-AB98-C3FEC4B5E464}" srcId="{1B776507-8227-4E6D-8684-B6A204111385}" destId="{8059A13B-8E50-4555-8A18-3F0B1105B86D}" srcOrd="2" destOrd="0" parTransId="{7EA6B59C-987C-4012-80FB-3DB2486F2FFF}" sibTransId="{3635B091-CE71-4542-B200-F6E2C37BBBB6}"/>
    <dgm:cxn modelId="{09B5A9C0-547D-4D79-8174-521306636632}" type="presOf" srcId="{2983A860-F14E-4447-876F-F0D753656C83}" destId="{6AE8344C-808A-493C-88C5-92068E43A522}" srcOrd="0" destOrd="0" presId="urn:microsoft.com/office/officeart/2005/8/layout/chevron1"/>
    <dgm:cxn modelId="{469A0B88-3E49-427B-AE22-7D9679C68D52}" type="presOf" srcId="{9CF07938-3365-4729-8DE7-C4AB3D70FF36}" destId="{7DE20FED-8C9E-4A5E-AD11-E2889A439FA1}" srcOrd="0" destOrd="0" presId="urn:microsoft.com/office/officeart/2005/8/layout/chevron1"/>
    <dgm:cxn modelId="{BFFB1297-E9E5-4AA9-BFB7-5161EDA3D2CB}" type="presParOf" srcId="{009FDFA2-46B3-47B2-8000-F38DE1D43017}" destId="{7F7C9251-0234-48E9-810D-D87803872AAF}" srcOrd="0" destOrd="0" presId="urn:microsoft.com/office/officeart/2005/8/layout/chevron1"/>
    <dgm:cxn modelId="{BAF63AB2-473E-4D77-B7EC-F7A9ADAD6056}" type="presParOf" srcId="{009FDFA2-46B3-47B2-8000-F38DE1D43017}" destId="{F4DACA6C-B759-46D4-BA4E-DD3981AA179E}" srcOrd="1" destOrd="0" presId="urn:microsoft.com/office/officeart/2005/8/layout/chevron1"/>
    <dgm:cxn modelId="{5EA1DBF6-B9D9-4CD7-8884-096E040E2133}" type="presParOf" srcId="{009FDFA2-46B3-47B2-8000-F38DE1D43017}" destId="{6AE8344C-808A-493C-88C5-92068E43A522}" srcOrd="2" destOrd="0" presId="urn:microsoft.com/office/officeart/2005/8/layout/chevron1"/>
    <dgm:cxn modelId="{30AD7B65-7A27-47B5-AF3C-059B740F6A80}" type="presParOf" srcId="{009FDFA2-46B3-47B2-8000-F38DE1D43017}" destId="{75349B76-D8DF-41CA-9BBC-9B8F44734977}" srcOrd="3" destOrd="0" presId="urn:microsoft.com/office/officeart/2005/8/layout/chevron1"/>
    <dgm:cxn modelId="{5792E012-79DC-4E52-8D2D-79E3E9346551}" type="presParOf" srcId="{009FDFA2-46B3-47B2-8000-F38DE1D43017}" destId="{0480CB48-AD7A-418D-A12A-738F5971307C}" srcOrd="4" destOrd="0" presId="urn:microsoft.com/office/officeart/2005/8/layout/chevron1"/>
    <dgm:cxn modelId="{166FBF1E-0046-4370-8FDB-E2029B1C842D}" type="presParOf" srcId="{009FDFA2-46B3-47B2-8000-F38DE1D43017}" destId="{591DCA51-0D59-4E1D-B9E2-DC6EEE632803}" srcOrd="5" destOrd="0" presId="urn:microsoft.com/office/officeart/2005/8/layout/chevron1"/>
    <dgm:cxn modelId="{6D435020-E8D6-4B53-A16D-AC261B468792}" type="presParOf" srcId="{009FDFA2-46B3-47B2-8000-F38DE1D43017}" destId="{22931519-E80A-4459-9E06-4AE8ECA0C767}" srcOrd="6" destOrd="0" presId="urn:microsoft.com/office/officeart/2005/8/layout/chevron1"/>
    <dgm:cxn modelId="{B18616B5-76E1-4A6D-92E8-39C9FAD67E2C}" type="presParOf" srcId="{009FDFA2-46B3-47B2-8000-F38DE1D43017}" destId="{F80628BF-85B8-4E57-BE43-95C988DB0C5D}" srcOrd="7" destOrd="0" presId="urn:microsoft.com/office/officeart/2005/8/layout/chevron1"/>
    <dgm:cxn modelId="{D69D9493-EC19-4AC0-9232-FC23389E3CE6}" type="presParOf" srcId="{009FDFA2-46B3-47B2-8000-F38DE1D43017}" destId="{7DE20FED-8C9E-4A5E-AD11-E2889A439FA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4" destOrd="0" parTransId="{B9194D30-6D74-46F9-957A-FA18D5B70FD0}" sibTransId="{B9E2C5F1-58DC-4071-B1DA-F42CD87F4DCF}"/>
    <dgm:cxn modelId="{1B56759F-1A56-46A9-9C72-9470644EAD64}" type="presOf" srcId="{5275D811-1526-4DC3-AF85-9A98D5CE1628}" destId="{22931519-E80A-4459-9E06-4AE8ECA0C76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09E9BF36-D535-4260-B081-5A882A95F2FE}" type="presOf" srcId="{9CF07938-3365-4729-8DE7-C4AB3D70FF36}" destId="{7DE20FED-8C9E-4A5E-AD11-E2889A439FA1}" srcOrd="0" destOrd="0" presId="urn:microsoft.com/office/officeart/2005/8/layout/chevron1"/>
    <dgm:cxn modelId="{A4D2C84B-968E-426C-8986-B3E8578631BF}" type="presOf" srcId="{B10996AC-546A-45CA-8754-9C8E3245EDA6}" destId="{7F7C9251-0234-48E9-810D-D87803872AAF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3" destOrd="0" parTransId="{FEDB9C0F-0F58-4652-AC72-E9A2AC9B0820}" sibTransId="{D06B5955-0B97-4DFC-9190-54F0DCC5818A}"/>
    <dgm:cxn modelId="{E96A36F0-769D-462C-817D-675A02010260}" type="presOf" srcId="{8059A13B-8E50-4555-8A18-3F0B1105B86D}" destId="{0480CB48-AD7A-418D-A12A-738F5971307C}" srcOrd="0" destOrd="0" presId="urn:microsoft.com/office/officeart/2005/8/layout/chevron1"/>
    <dgm:cxn modelId="{84FFCEB1-D442-401E-B804-E4052EEE6E1B}" type="presOf" srcId="{2983A860-F14E-4447-876F-F0D753656C83}" destId="{6AE8344C-808A-493C-88C5-92068E43A522}" srcOrd="0" destOrd="0" presId="urn:microsoft.com/office/officeart/2005/8/layout/chevron1"/>
    <dgm:cxn modelId="{9713527C-5C4E-487B-AB98-C3FEC4B5E464}" srcId="{1B776507-8227-4E6D-8684-B6A204111385}" destId="{8059A13B-8E50-4555-8A18-3F0B1105B86D}" srcOrd="2" destOrd="0" parTransId="{7EA6B59C-987C-4012-80FB-3DB2486F2FFF}" sibTransId="{3635B091-CE71-4542-B200-F6E2C37BBBB6}"/>
    <dgm:cxn modelId="{8C74F035-F62E-4211-B0EA-4CB0DE0952D1}" type="presOf" srcId="{1B776507-8227-4E6D-8684-B6A204111385}" destId="{009FDFA2-46B3-47B2-8000-F38DE1D43017}" srcOrd="0" destOrd="0" presId="urn:microsoft.com/office/officeart/2005/8/layout/chevron1"/>
    <dgm:cxn modelId="{C3501155-CD43-4E0E-95CA-BF125070E85B}" type="presParOf" srcId="{009FDFA2-46B3-47B2-8000-F38DE1D43017}" destId="{7F7C9251-0234-48E9-810D-D87803872AAF}" srcOrd="0" destOrd="0" presId="urn:microsoft.com/office/officeart/2005/8/layout/chevron1"/>
    <dgm:cxn modelId="{0F331741-3577-4132-ABB7-FCC59951A7E5}" type="presParOf" srcId="{009FDFA2-46B3-47B2-8000-F38DE1D43017}" destId="{F4DACA6C-B759-46D4-BA4E-DD3981AA179E}" srcOrd="1" destOrd="0" presId="urn:microsoft.com/office/officeart/2005/8/layout/chevron1"/>
    <dgm:cxn modelId="{9ADB48F4-AD47-4238-AE5D-C7235E83BB6B}" type="presParOf" srcId="{009FDFA2-46B3-47B2-8000-F38DE1D43017}" destId="{6AE8344C-808A-493C-88C5-92068E43A522}" srcOrd="2" destOrd="0" presId="urn:microsoft.com/office/officeart/2005/8/layout/chevron1"/>
    <dgm:cxn modelId="{14681BF0-CE16-4099-9CB2-D4E48D4CD01F}" type="presParOf" srcId="{009FDFA2-46B3-47B2-8000-F38DE1D43017}" destId="{75349B76-D8DF-41CA-9BBC-9B8F44734977}" srcOrd="3" destOrd="0" presId="urn:microsoft.com/office/officeart/2005/8/layout/chevron1"/>
    <dgm:cxn modelId="{8CD952CB-5D6F-4AB1-9C70-A1B3332AFDB6}" type="presParOf" srcId="{009FDFA2-46B3-47B2-8000-F38DE1D43017}" destId="{0480CB48-AD7A-418D-A12A-738F5971307C}" srcOrd="4" destOrd="0" presId="urn:microsoft.com/office/officeart/2005/8/layout/chevron1"/>
    <dgm:cxn modelId="{5C48E05C-E378-48CB-A41A-0491F8D454FD}" type="presParOf" srcId="{009FDFA2-46B3-47B2-8000-F38DE1D43017}" destId="{591DCA51-0D59-4E1D-B9E2-DC6EEE632803}" srcOrd="5" destOrd="0" presId="urn:microsoft.com/office/officeart/2005/8/layout/chevron1"/>
    <dgm:cxn modelId="{8661F3F6-ACB8-4174-A1BD-FDA3EB853F55}" type="presParOf" srcId="{009FDFA2-46B3-47B2-8000-F38DE1D43017}" destId="{22931519-E80A-4459-9E06-4AE8ECA0C767}" srcOrd="6" destOrd="0" presId="urn:microsoft.com/office/officeart/2005/8/layout/chevron1"/>
    <dgm:cxn modelId="{02BEF8AB-43D4-4411-8C6D-A3F8B867A301}" type="presParOf" srcId="{009FDFA2-46B3-47B2-8000-F38DE1D43017}" destId="{F80628BF-85B8-4E57-BE43-95C988DB0C5D}" srcOrd="7" destOrd="0" presId="urn:microsoft.com/office/officeart/2005/8/layout/chevron1"/>
    <dgm:cxn modelId="{9B3BAA89-79FA-4853-B5D8-37492FCD9527}" type="presParOf" srcId="{009FDFA2-46B3-47B2-8000-F38DE1D43017}" destId="{7DE20FED-8C9E-4A5E-AD11-E2889A439FA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W3R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4" destOrd="0" parTransId="{B9194D30-6D74-46F9-957A-FA18D5B70FD0}" sibTransId="{B9E2C5F1-58DC-4071-B1DA-F42CD87F4DCF}"/>
    <dgm:cxn modelId="{6CE8780A-8BB2-4D0C-9770-4578F719A634}" type="presOf" srcId="{5275D811-1526-4DC3-AF85-9A98D5CE1628}" destId="{22931519-E80A-4459-9E06-4AE8ECA0C767}" srcOrd="0" destOrd="0" presId="urn:microsoft.com/office/officeart/2005/8/layout/chevron1"/>
    <dgm:cxn modelId="{4930777E-E527-4633-A6FA-2C3C7E0CC936}" type="presOf" srcId="{8059A13B-8E50-4555-8A18-3F0B1105B86D}" destId="{0480CB48-AD7A-418D-A12A-738F5971307C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65440051-A977-461A-95EA-EA116960BD43}" type="presOf" srcId="{9CF07938-3365-4729-8DE7-C4AB3D70FF36}" destId="{7DE20FED-8C9E-4A5E-AD11-E2889A439FA1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3" destOrd="0" parTransId="{FEDB9C0F-0F58-4652-AC72-E9A2AC9B0820}" sibTransId="{D06B5955-0B97-4DFC-9190-54F0DCC5818A}"/>
    <dgm:cxn modelId="{130D8C3F-0967-4342-B397-B452E91B4C34}" type="presOf" srcId="{1B776507-8227-4E6D-8684-B6A204111385}" destId="{009FDFA2-46B3-47B2-8000-F38DE1D43017}" srcOrd="0" destOrd="0" presId="urn:microsoft.com/office/officeart/2005/8/layout/chevron1"/>
    <dgm:cxn modelId="{AFB1C47B-DA36-447D-9326-7040AF9AB9A5}" type="presOf" srcId="{B10996AC-546A-45CA-8754-9C8E3245EDA6}" destId="{7F7C9251-0234-48E9-810D-D87803872AAF}" srcOrd="0" destOrd="0" presId="urn:microsoft.com/office/officeart/2005/8/layout/chevron1"/>
    <dgm:cxn modelId="{9713527C-5C4E-487B-AB98-C3FEC4B5E464}" srcId="{1B776507-8227-4E6D-8684-B6A204111385}" destId="{8059A13B-8E50-4555-8A18-3F0B1105B86D}" srcOrd="2" destOrd="0" parTransId="{7EA6B59C-987C-4012-80FB-3DB2486F2FFF}" sibTransId="{3635B091-CE71-4542-B200-F6E2C37BBBB6}"/>
    <dgm:cxn modelId="{D45BACA3-509D-4E03-9FFD-45BFE524FEB5}" type="presOf" srcId="{2983A860-F14E-4447-876F-F0D753656C83}" destId="{6AE8344C-808A-493C-88C5-92068E43A522}" srcOrd="0" destOrd="0" presId="urn:microsoft.com/office/officeart/2005/8/layout/chevron1"/>
    <dgm:cxn modelId="{4CC30F90-39BE-48A1-8FEE-D21A0BF3F21B}" type="presParOf" srcId="{009FDFA2-46B3-47B2-8000-F38DE1D43017}" destId="{7F7C9251-0234-48E9-810D-D87803872AAF}" srcOrd="0" destOrd="0" presId="urn:microsoft.com/office/officeart/2005/8/layout/chevron1"/>
    <dgm:cxn modelId="{3F0B81E1-ABBE-40BB-BC66-434CB9B458B5}" type="presParOf" srcId="{009FDFA2-46B3-47B2-8000-F38DE1D43017}" destId="{F4DACA6C-B759-46D4-BA4E-DD3981AA179E}" srcOrd="1" destOrd="0" presId="urn:microsoft.com/office/officeart/2005/8/layout/chevron1"/>
    <dgm:cxn modelId="{9B8FF0A2-000E-40C4-9F14-C6EC684B600C}" type="presParOf" srcId="{009FDFA2-46B3-47B2-8000-F38DE1D43017}" destId="{6AE8344C-808A-493C-88C5-92068E43A522}" srcOrd="2" destOrd="0" presId="urn:microsoft.com/office/officeart/2005/8/layout/chevron1"/>
    <dgm:cxn modelId="{5C1F80B1-70B5-406E-9065-580BCE937321}" type="presParOf" srcId="{009FDFA2-46B3-47B2-8000-F38DE1D43017}" destId="{75349B76-D8DF-41CA-9BBC-9B8F44734977}" srcOrd="3" destOrd="0" presId="urn:microsoft.com/office/officeart/2005/8/layout/chevron1"/>
    <dgm:cxn modelId="{F3C88811-215F-4B13-BF81-E55C18A6A63F}" type="presParOf" srcId="{009FDFA2-46B3-47B2-8000-F38DE1D43017}" destId="{0480CB48-AD7A-418D-A12A-738F5971307C}" srcOrd="4" destOrd="0" presId="urn:microsoft.com/office/officeart/2005/8/layout/chevron1"/>
    <dgm:cxn modelId="{999DF839-D6CB-4759-BC83-9C1B1A195582}" type="presParOf" srcId="{009FDFA2-46B3-47B2-8000-F38DE1D43017}" destId="{591DCA51-0D59-4E1D-B9E2-DC6EEE632803}" srcOrd="5" destOrd="0" presId="urn:microsoft.com/office/officeart/2005/8/layout/chevron1"/>
    <dgm:cxn modelId="{7D6615BE-C457-40DF-BE3C-5BC21ADB17C1}" type="presParOf" srcId="{009FDFA2-46B3-47B2-8000-F38DE1D43017}" destId="{22931519-E80A-4459-9E06-4AE8ECA0C767}" srcOrd="6" destOrd="0" presId="urn:microsoft.com/office/officeart/2005/8/layout/chevron1"/>
    <dgm:cxn modelId="{1A492D13-E4E1-4F8E-9B49-07A14E961F44}" type="presParOf" srcId="{009FDFA2-46B3-47B2-8000-F38DE1D43017}" destId="{F80628BF-85B8-4E57-BE43-95C988DB0C5D}" srcOrd="7" destOrd="0" presId="urn:microsoft.com/office/officeart/2005/8/layout/chevron1"/>
    <dgm:cxn modelId="{10AC4A2D-8721-467A-95EA-5B6ABEEF8B88}" type="presParOf" srcId="{009FDFA2-46B3-47B2-8000-F38DE1D43017}" destId="{7DE20FED-8C9E-4A5E-AD11-E2889A439FA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W3R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9C0FE-4905-47FE-83FB-29443A6E655C}" type="presOf" srcId="{9CF07938-3365-4729-8DE7-C4AB3D70FF36}" destId="{7DE20FED-8C9E-4A5E-AD11-E2889A439FA1}" srcOrd="0" destOrd="0" presId="urn:microsoft.com/office/officeart/2005/8/layout/chevron1"/>
    <dgm:cxn modelId="{BCC00EFB-B3DC-421C-83C7-13C9430AB9F7}" srcId="{1B776507-8227-4E6D-8684-B6A204111385}" destId="{9CF07938-3365-4729-8DE7-C4AB3D70FF36}" srcOrd="4" destOrd="0" parTransId="{B9194D30-6D74-46F9-957A-FA18D5B70FD0}" sibTransId="{B9E2C5F1-58DC-4071-B1DA-F42CD87F4DCF}"/>
    <dgm:cxn modelId="{C8193166-78F1-4FB7-86FC-AF5955A2264F}" type="presOf" srcId="{B10996AC-546A-45CA-8754-9C8E3245EDA6}" destId="{7F7C9251-0234-48E9-810D-D87803872AAF}" srcOrd="0" destOrd="0" presId="urn:microsoft.com/office/officeart/2005/8/layout/chevron1"/>
    <dgm:cxn modelId="{0F540395-192E-4007-BDB6-57E4955D4994}" type="presOf" srcId="{2983A860-F14E-4447-876F-F0D753656C83}" destId="{6AE8344C-808A-493C-88C5-92068E43A522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9CD1D57D-999A-4837-8C42-08FB553D3161}" type="presOf" srcId="{8059A13B-8E50-4555-8A18-3F0B1105B86D}" destId="{0480CB48-AD7A-418D-A12A-738F5971307C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EC5D666E-130E-458F-838B-88157CD85977}" type="presOf" srcId="{5275D811-1526-4DC3-AF85-9A98D5CE1628}" destId="{22931519-E80A-4459-9E06-4AE8ECA0C767}" srcOrd="0" destOrd="0" presId="urn:microsoft.com/office/officeart/2005/8/layout/chevron1"/>
    <dgm:cxn modelId="{FA1B9F29-8E29-469A-B12B-BB8C94948A58}" srcId="{1B776507-8227-4E6D-8684-B6A204111385}" destId="{5275D811-1526-4DC3-AF85-9A98D5CE1628}" srcOrd="3" destOrd="0" parTransId="{FEDB9C0F-0F58-4652-AC72-E9A2AC9B0820}" sibTransId="{D06B5955-0B97-4DFC-9190-54F0DCC5818A}"/>
    <dgm:cxn modelId="{9713527C-5C4E-487B-AB98-C3FEC4B5E464}" srcId="{1B776507-8227-4E6D-8684-B6A204111385}" destId="{8059A13B-8E50-4555-8A18-3F0B1105B86D}" srcOrd="2" destOrd="0" parTransId="{7EA6B59C-987C-4012-80FB-3DB2486F2FFF}" sibTransId="{3635B091-CE71-4542-B200-F6E2C37BBBB6}"/>
    <dgm:cxn modelId="{71BA5267-1694-4774-93A5-7728CA67F179}" type="presOf" srcId="{1B776507-8227-4E6D-8684-B6A204111385}" destId="{009FDFA2-46B3-47B2-8000-F38DE1D43017}" srcOrd="0" destOrd="0" presId="urn:microsoft.com/office/officeart/2005/8/layout/chevron1"/>
    <dgm:cxn modelId="{FF1861F0-FE5E-4780-B1EC-98CEB3A04113}" type="presParOf" srcId="{009FDFA2-46B3-47B2-8000-F38DE1D43017}" destId="{7F7C9251-0234-48E9-810D-D87803872AAF}" srcOrd="0" destOrd="0" presId="urn:microsoft.com/office/officeart/2005/8/layout/chevron1"/>
    <dgm:cxn modelId="{9D0273A0-D5FC-42B5-ADAA-DBDA8A007059}" type="presParOf" srcId="{009FDFA2-46B3-47B2-8000-F38DE1D43017}" destId="{F4DACA6C-B759-46D4-BA4E-DD3981AA179E}" srcOrd="1" destOrd="0" presId="urn:microsoft.com/office/officeart/2005/8/layout/chevron1"/>
    <dgm:cxn modelId="{172DEAD7-876A-4088-9952-F6309FA4C88D}" type="presParOf" srcId="{009FDFA2-46B3-47B2-8000-F38DE1D43017}" destId="{6AE8344C-808A-493C-88C5-92068E43A522}" srcOrd="2" destOrd="0" presId="urn:microsoft.com/office/officeart/2005/8/layout/chevron1"/>
    <dgm:cxn modelId="{DF6BA8A9-5319-46B9-9305-29A4A1F58D57}" type="presParOf" srcId="{009FDFA2-46B3-47B2-8000-F38DE1D43017}" destId="{75349B76-D8DF-41CA-9BBC-9B8F44734977}" srcOrd="3" destOrd="0" presId="urn:microsoft.com/office/officeart/2005/8/layout/chevron1"/>
    <dgm:cxn modelId="{EF03A72F-3193-4284-A700-C5A4C160607C}" type="presParOf" srcId="{009FDFA2-46B3-47B2-8000-F38DE1D43017}" destId="{0480CB48-AD7A-418D-A12A-738F5971307C}" srcOrd="4" destOrd="0" presId="urn:microsoft.com/office/officeart/2005/8/layout/chevron1"/>
    <dgm:cxn modelId="{1AA7C23D-E938-488D-925C-38CF3B23D0CB}" type="presParOf" srcId="{009FDFA2-46B3-47B2-8000-F38DE1D43017}" destId="{591DCA51-0D59-4E1D-B9E2-DC6EEE632803}" srcOrd="5" destOrd="0" presId="urn:microsoft.com/office/officeart/2005/8/layout/chevron1"/>
    <dgm:cxn modelId="{1D1EAE71-05BA-456F-8C86-6EA46256070C}" type="presParOf" srcId="{009FDFA2-46B3-47B2-8000-F38DE1D43017}" destId="{22931519-E80A-4459-9E06-4AE8ECA0C767}" srcOrd="6" destOrd="0" presId="urn:microsoft.com/office/officeart/2005/8/layout/chevron1"/>
    <dgm:cxn modelId="{ECA9F9C3-6378-4D42-AF10-19F709C23AA4}" type="presParOf" srcId="{009FDFA2-46B3-47B2-8000-F38DE1D43017}" destId="{F80628BF-85B8-4E57-BE43-95C988DB0C5D}" srcOrd="7" destOrd="0" presId="urn:microsoft.com/office/officeart/2005/8/layout/chevron1"/>
    <dgm:cxn modelId="{06105E88-63A3-4F90-9AED-73A3261C8495}" type="presParOf" srcId="{009FDFA2-46B3-47B2-8000-F38DE1D43017}" destId="{7DE20FED-8C9E-4A5E-AD11-E2889A439FA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62E8D35-2405-49AC-BC2A-969C9BCEE37E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76AE43-3221-47B8-934A-F135F8DDE3EA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Challenge</a:t>
          </a:r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02804D-AD6B-49EE-A650-73AC2F0008D2}" type="parTrans" cxnId="{48755A0B-89A5-4E10-AE9E-D31018769144}">
      <dgm:prSet/>
      <dgm:spPr/>
      <dgm:t>
        <a:bodyPr/>
        <a:lstStyle/>
        <a:p>
          <a:endParaRPr lang="en-US"/>
        </a:p>
      </dgm:t>
    </dgm:pt>
    <dgm:pt modelId="{2E73BC43-D40A-491D-BB25-0BC920DFD19A}" type="sibTrans" cxnId="{48755A0B-89A5-4E10-AE9E-D31018769144}">
      <dgm:prSet/>
      <dgm:spPr/>
      <dgm:t>
        <a:bodyPr/>
        <a:lstStyle/>
        <a:p>
          <a:endParaRPr lang="en-US"/>
        </a:p>
      </dgm:t>
    </dgm:pt>
    <dgm:pt modelId="{D32890C1-1E26-4080-A018-978165BDDDDB}">
      <dgm:prSet phldrT="[Text]" custT="1"/>
      <dgm:spPr/>
      <dgm:t>
        <a:bodyPr/>
        <a:lstStyle/>
        <a:p>
          <a:r>
            <a:rPr lang="en-US" sz="1600" dirty="0" smtClean="0"/>
            <a:t>How much you willing accept the demands made on you</a:t>
          </a:r>
          <a:endParaRPr lang="en-US" sz="1600" dirty="0"/>
        </a:p>
      </dgm:t>
    </dgm:pt>
    <dgm:pt modelId="{16D4DBC1-2D51-46E9-90B7-F5ED65F4C844}" type="parTrans" cxnId="{7E2EE275-DB95-464D-99B8-DF657BEA725C}">
      <dgm:prSet/>
      <dgm:spPr/>
      <dgm:t>
        <a:bodyPr/>
        <a:lstStyle/>
        <a:p>
          <a:endParaRPr lang="en-US"/>
        </a:p>
      </dgm:t>
    </dgm:pt>
    <dgm:pt modelId="{6CCE01F9-90C8-4BCD-A8C5-419B366E4166}" type="sibTrans" cxnId="{7E2EE275-DB95-464D-99B8-DF657BEA725C}">
      <dgm:prSet/>
      <dgm:spPr/>
      <dgm:t>
        <a:bodyPr/>
        <a:lstStyle/>
        <a:p>
          <a:endParaRPr lang="en-US"/>
        </a:p>
      </dgm:t>
    </dgm:pt>
    <dgm:pt modelId="{1439C1ED-26D5-4166-BD90-342773B0C5CD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Commitment</a:t>
          </a:r>
          <a:endParaRPr lang="en-US" sz="1600" b="1" dirty="0">
            <a:solidFill>
              <a:schemeClr val="tx1"/>
            </a:solidFill>
          </a:endParaRPr>
        </a:p>
      </dgm:t>
    </dgm:pt>
    <dgm:pt modelId="{2F7055B2-DE15-427A-9ECA-940BE4DDA42D}" type="parTrans" cxnId="{B13B9D9B-683E-4DC2-B413-D9B541737878}">
      <dgm:prSet/>
      <dgm:spPr/>
      <dgm:t>
        <a:bodyPr/>
        <a:lstStyle/>
        <a:p>
          <a:endParaRPr lang="en-US"/>
        </a:p>
      </dgm:t>
    </dgm:pt>
    <dgm:pt modelId="{E5EE622B-3766-4CEA-9DAA-B1007565B4DB}" type="sibTrans" cxnId="{B13B9D9B-683E-4DC2-B413-D9B541737878}">
      <dgm:prSet/>
      <dgm:spPr/>
      <dgm:t>
        <a:bodyPr/>
        <a:lstStyle/>
        <a:p>
          <a:endParaRPr lang="en-US"/>
        </a:p>
      </dgm:t>
    </dgm:pt>
    <dgm:pt modelId="{E9FF5729-E0D5-491F-AE36-C41C5BA265DA}">
      <dgm:prSet phldrT="[Text]" custT="1"/>
      <dgm:spPr/>
      <dgm:t>
        <a:bodyPr/>
        <a:lstStyle/>
        <a:p>
          <a:r>
            <a:rPr lang="en-US" sz="1600" dirty="0" smtClean="0"/>
            <a:t>How much you give to what you do because you want to give to it</a:t>
          </a:r>
          <a:endParaRPr lang="en-US" sz="1600" dirty="0"/>
        </a:p>
      </dgm:t>
    </dgm:pt>
    <dgm:pt modelId="{9FCBEEDB-6992-4CE6-821B-28C6E2F872F7}" type="parTrans" cxnId="{81AB63EA-5DD9-486B-BC63-67D01AAB384F}">
      <dgm:prSet/>
      <dgm:spPr/>
      <dgm:t>
        <a:bodyPr/>
        <a:lstStyle/>
        <a:p>
          <a:endParaRPr lang="en-US"/>
        </a:p>
      </dgm:t>
    </dgm:pt>
    <dgm:pt modelId="{E38C60B9-16E0-4D99-85D7-AC92F07DA73F}" type="sibTrans" cxnId="{81AB63EA-5DD9-486B-BC63-67D01AAB384F}">
      <dgm:prSet/>
      <dgm:spPr/>
      <dgm:t>
        <a:bodyPr/>
        <a:lstStyle/>
        <a:p>
          <a:endParaRPr lang="en-US"/>
        </a:p>
      </dgm:t>
    </dgm:pt>
    <dgm:pt modelId="{0586321C-011D-4335-8675-41A82A706F4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Control</a:t>
          </a:r>
          <a:endParaRPr lang="en-US" sz="1600" b="1" dirty="0">
            <a:solidFill>
              <a:schemeClr val="tx1"/>
            </a:solidFill>
          </a:endParaRPr>
        </a:p>
      </dgm:t>
    </dgm:pt>
    <dgm:pt modelId="{B65CEEFB-7736-4932-8131-8525D7E40D5E}" type="parTrans" cxnId="{A44B6E0A-A82A-466F-AEBD-257455722971}">
      <dgm:prSet/>
      <dgm:spPr/>
      <dgm:t>
        <a:bodyPr/>
        <a:lstStyle/>
        <a:p>
          <a:endParaRPr lang="en-US"/>
        </a:p>
      </dgm:t>
    </dgm:pt>
    <dgm:pt modelId="{92CD0613-8418-4577-9C2B-807DDD5B0D76}" type="sibTrans" cxnId="{A44B6E0A-A82A-466F-AEBD-257455722971}">
      <dgm:prSet/>
      <dgm:spPr/>
      <dgm:t>
        <a:bodyPr/>
        <a:lstStyle/>
        <a:p>
          <a:endParaRPr lang="en-US"/>
        </a:p>
      </dgm:t>
    </dgm:pt>
    <dgm:pt modelId="{A9B059F2-CC66-4338-A52E-6BC04BACAAEF}">
      <dgm:prSet phldrT="[Text]" custT="1"/>
      <dgm:spPr/>
      <dgm:t>
        <a:bodyPr/>
        <a:lstStyle/>
        <a:p>
          <a:r>
            <a:rPr lang="en-US" sz="1600" dirty="0" smtClean="0"/>
            <a:t>How much influence you feel you have on your own performance</a:t>
          </a:r>
          <a:endParaRPr lang="en-US" sz="1600" dirty="0"/>
        </a:p>
      </dgm:t>
    </dgm:pt>
    <dgm:pt modelId="{BAD32977-3B9A-4879-A4C8-8F1E996C219A}" type="parTrans" cxnId="{08EFC3C8-0DF4-47A6-9A9A-F14F5B653288}">
      <dgm:prSet/>
      <dgm:spPr/>
      <dgm:t>
        <a:bodyPr/>
        <a:lstStyle/>
        <a:p>
          <a:endParaRPr lang="en-US"/>
        </a:p>
      </dgm:t>
    </dgm:pt>
    <dgm:pt modelId="{84DC8E52-4E3C-4E7E-9D9C-36E100DE63FF}" type="sibTrans" cxnId="{08EFC3C8-0DF4-47A6-9A9A-F14F5B653288}">
      <dgm:prSet/>
      <dgm:spPr/>
      <dgm:t>
        <a:bodyPr/>
        <a:lstStyle/>
        <a:p>
          <a:endParaRPr lang="en-US"/>
        </a:p>
      </dgm:t>
    </dgm:pt>
    <dgm:pt modelId="{6E6D253A-3F17-4070-860C-A432293CADF9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Confidence</a:t>
          </a:r>
          <a:endParaRPr lang="en-US" sz="1600" b="1" dirty="0">
            <a:solidFill>
              <a:schemeClr val="tx1"/>
            </a:solidFill>
          </a:endParaRPr>
        </a:p>
      </dgm:t>
    </dgm:pt>
    <dgm:pt modelId="{1FCBDD7B-D0E7-49B8-8F43-42D0DBFC4C21}" type="parTrans" cxnId="{3B99716A-B6DD-4848-B659-41E0BB6EBD50}">
      <dgm:prSet/>
      <dgm:spPr/>
      <dgm:t>
        <a:bodyPr/>
        <a:lstStyle/>
        <a:p>
          <a:endParaRPr lang="en-US"/>
        </a:p>
      </dgm:t>
    </dgm:pt>
    <dgm:pt modelId="{2871AFE1-19C7-4C42-9751-647D9C3B1D75}" type="sibTrans" cxnId="{3B99716A-B6DD-4848-B659-41E0BB6EBD50}">
      <dgm:prSet/>
      <dgm:spPr/>
      <dgm:t>
        <a:bodyPr/>
        <a:lstStyle/>
        <a:p>
          <a:endParaRPr lang="en-US"/>
        </a:p>
      </dgm:t>
    </dgm:pt>
    <dgm:pt modelId="{C7E62105-9943-4978-862D-A697C99172A3}">
      <dgm:prSet phldrT="[Text]" custT="1"/>
      <dgm:spPr/>
      <dgm:t>
        <a:bodyPr/>
        <a:lstStyle/>
        <a:p>
          <a:r>
            <a:rPr lang="en-US" sz="1600" dirty="0" smtClean="0"/>
            <a:t>How strongly you believe you can do it</a:t>
          </a:r>
          <a:endParaRPr lang="en-US" sz="1600" dirty="0"/>
        </a:p>
      </dgm:t>
    </dgm:pt>
    <dgm:pt modelId="{5C409DE6-79A1-499D-93A9-D8531B4F8109}" type="parTrans" cxnId="{47AF170B-3CBF-4393-AABA-796A7240AEE5}">
      <dgm:prSet/>
      <dgm:spPr/>
      <dgm:t>
        <a:bodyPr/>
        <a:lstStyle/>
        <a:p>
          <a:endParaRPr lang="en-US"/>
        </a:p>
      </dgm:t>
    </dgm:pt>
    <dgm:pt modelId="{6079C957-8C2B-4776-99A5-012D8773746A}" type="sibTrans" cxnId="{47AF170B-3CBF-4393-AABA-796A7240AEE5}">
      <dgm:prSet/>
      <dgm:spPr/>
      <dgm:t>
        <a:bodyPr/>
        <a:lstStyle/>
        <a:p>
          <a:endParaRPr lang="en-US"/>
        </a:p>
      </dgm:t>
    </dgm:pt>
    <dgm:pt modelId="{0E056C33-1214-4CA0-9615-A1D5105046F7}" type="pres">
      <dgm:prSet presAssocID="{B62E8D35-2405-49AC-BC2A-969C9BCEE37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B493CB-9D25-48C0-A2D4-E4A5E6A4AF0D}" type="pres">
      <dgm:prSet presAssocID="{B62E8D35-2405-49AC-BC2A-969C9BCEE37E}" presName="children" presStyleCnt="0"/>
      <dgm:spPr/>
    </dgm:pt>
    <dgm:pt modelId="{B3775B6D-D1B2-4EE2-B4F7-ED981DBFB7F2}" type="pres">
      <dgm:prSet presAssocID="{B62E8D35-2405-49AC-BC2A-969C9BCEE37E}" presName="child1group" presStyleCnt="0"/>
      <dgm:spPr/>
    </dgm:pt>
    <dgm:pt modelId="{BAE4BEBD-851B-41C9-B03E-7D5E54A8D1D9}" type="pres">
      <dgm:prSet presAssocID="{B62E8D35-2405-49AC-BC2A-969C9BCEE37E}" presName="child1" presStyleLbl="bgAcc1" presStyleIdx="0" presStyleCnt="4" custLinFactNeighborX="-18379"/>
      <dgm:spPr/>
      <dgm:t>
        <a:bodyPr/>
        <a:lstStyle/>
        <a:p>
          <a:endParaRPr lang="en-US"/>
        </a:p>
      </dgm:t>
    </dgm:pt>
    <dgm:pt modelId="{0B7A8DA9-7739-4AB5-914C-5854A366B7F3}" type="pres">
      <dgm:prSet presAssocID="{B62E8D35-2405-49AC-BC2A-969C9BCEE37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9DAAA-E8C3-4598-8004-4CCDB5AFFDFC}" type="pres">
      <dgm:prSet presAssocID="{B62E8D35-2405-49AC-BC2A-969C9BCEE37E}" presName="child2group" presStyleCnt="0"/>
      <dgm:spPr/>
    </dgm:pt>
    <dgm:pt modelId="{3E8E3F9F-2A14-47B6-A39C-3D6333481896}" type="pres">
      <dgm:prSet presAssocID="{B62E8D35-2405-49AC-BC2A-969C9BCEE37E}" presName="child2" presStyleLbl="bgAcc1" presStyleIdx="1" presStyleCnt="4" custLinFactNeighborX="16135"/>
      <dgm:spPr/>
      <dgm:t>
        <a:bodyPr/>
        <a:lstStyle/>
        <a:p>
          <a:endParaRPr lang="en-US"/>
        </a:p>
      </dgm:t>
    </dgm:pt>
    <dgm:pt modelId="{C06C8FF1-16EB-4939-8968-B2EB3E92921F}" type="pres">
      <dgm:prSet presAssocID="{B62E8D35-2405-49AC-BC2A-969C9BCEE37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B424D-6D9F-4B99-9825-EC95B534BE02}" type="pres">
      <dgm:prSet presAssocID="{B62E8D35-2405-49AC-BC2A-969C9BCEE37E}" presName="child3group" presStyleCnt="0"/>
      <dgm:spPr/>
    </dgm:pt>
    <dgm:pt modelId="{4B3BBCB3-AE03-41D2-B39A-3E6F97CA1CFF}" type="pres">
      <dgm:prSet presAssocID="{B62E8D35-2405-49AC-BC2A-969C9BCEE37E}" presName="child3" presStyleLbl="bgAcc1" presStyleIdx="2" presStyleCnt="4" custScaleX="118121" custLinFactNeighborX="12727" custLinFactNeighborY="-2047"/>
      <dgm:spPr/>
      <dgm:t>
        <a:bodyPr/>
        <a:lstStyle/>
        <a:p>
          <a:endParaRPr lang="en-US"/>
        </a:p>
      </dgm:t>
    </dgm:pt>
    <dgm:pt modelId="{3328845F-D8A3-44ED-BDE9-3117CF83E062}" type="pres">
      <dgm:prSet presAssocID="{B62E8D35-2405-49AC-BC2A-969C9BCEE37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1E46E-286F-4C3E-ABF5-B0C1EBFC0415}" type="pres">
      <dgm:prSet presAssocID="{B62E8D35-2405-49AC-BC2A-969C9BCEE37E}" presName="child4group" presStyleCnt="0"/>
      <dgm:spPr/>
    </dgm:pt>
    <dgm:pt modelId="{DF0FE2BD-A78D-433C-BBAE-853294B743AB}" type="pres">
      <dgm:prSet presAssocID="{B62E8D35-2405-49AC-BC2A-969C9BCEE37E}" presName="child4" presStyleLbl="bgAcc1" presStyleIdx="3" presStyleCnt="4" custLinFactNeighborX="-21787" custLinFactNeighborY="-2047"/>
      <dgm:spPr/>
      <dgm:t>
        <a:bodyPr/>
        <a:lstStyle/>
        <a:p>
          <a:endParaRPr lang="en-US"/>
        </a:p>
      </dgm:t>
    </dgm:pt>
    <dgm:pt modelId="{305BECA7-9835-4FAC-B521-CAFF5F94AC13}" type="pres">
      <dgm:prSet presAssocID="{B62E8D35-2405-49AC-BC2A-969C9BCEE37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66AA8-E400-44D5-A65D-7C6D66D4EA59}" type="pres">
      <dgm:prSet presAssocID="{B62E8D35-2405-49AC-BC2A-969C9BCEE37E}" presName="childPlaceholder" presStyleCnt="0"/>
      <dgm:spPr/>
    </dgm:pt>
    <dgm:pt modelId="{2FF32A89-5925-448E-9F2A-A0E984F5A551}" type="pres">
      <dgm:prSet presAssocID="{B62E8D35-2405-49AC-BC2A-969C9BCEE37E}" presName="circle" presStyleCnt="0"/>
      <dgm:spPr/>
    </dgm:pt>
    <dgm:pt modelId="{01D5A732-261A-4472-B350-9FF2C00CE129}" type="pres">
      <dgm:prSet presAssocID="{B62E8D35-2405-49AC-BC2A-969C9BCEE37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8286C-535F-43DF-BADE-70494F169805}" type="pres">
      <dgm:prSet presAssocID="{B62E8D35-2405-49AC-BC2A-969C9BCEE37E}" presName="quadrant2" presStyleLbl="node1" presStyleIdx="1" presStyleCnt="4" custLinFactNeighborX="1579" custLinFactNeighborY="23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1F143-F5ED-436A-95AB-AF08EA3860DF}" type="pres">
      <dgm:prSet presAssocID="{B62E8D35-2405-49AC-BC2A-969C9BCEE37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E47B3-3630-4D09-8689-841D279CFF36}" type="pres">
      <dgm:prSet presAssocID="{B62E8D35-2405-49AC-BC2A-969C9BCEE37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FB442-0F68-4BC0-94EB-B1B52F87C515}" type="pres">
      <dgm:prSet presAssocID="{B62E8D35-2405-49AC-BC2A-969C9BCEE37E}" presName="quadrantPlaceholder" presStyleCnt="0"/>
      <dgm:spPr/>
    </dgm:pt>
    <dgm:pt modelId="{6D214FD4-2982-4809-A2D9-F7C19B5FF0DF}" type="pres">
      <dgm:prSet presAssocID="{B62E8D35-2405-49AC-BC2A-969C9BCEE37E}" presName="center1" presStyleLbl="fgShp" presStyleIdx="0" presStyleCnt="2"/>
      <dgm:spPr/>
    </dgm:pt>
    <dgm:pt modelId="{87D8C65B-F28B-402D-BBCF-3DB78828B383}" type="pres">
      <dgm:prSet presAssocID="{B62E8D35-2405-49AC-BC2A-969C9BCEE37E}" presName="center2" presStyleLbl="fgShp" presStyleIdx="1" presStyleCnt="2"/>
      <dgm:spPr/>
    </dgm:pt>
  </dgm:ptLst>
  <dgm:cxnLst>
    <dgm:cxn modelId="{D751460A-542A-4B4C-9B23-1DA6FBF411AE}" type="presOf" srcId="{A9B059F2-CC66-4338-A52E-6BC04BACAAEF}" destId="{3328845F-D8A3-44ED-BDE9-3117CF83E062}" srcOrd="1" destOrd="0" presId="urn:microsoft.com/office/officeart/2005/8/layout/cycle4"/>
    <dgm:cxn modelId="{9F01B50A-8327-444D-A58E-E96E18E9C229}" type="presOf" srcId="{1439C1ED-26D5-4166-BD90-342773B0C5CD}" destId="{7248286C-535F-43DF-BADE-70494F169805}" srcOrd="0" destOrd="0" presId="urn:microsoft.com/office/officeart/2005/8/layout/cycle4"/>
    <dgm:cxn modelId="{08EFC3C8-0DF4-47A6-9A9A-F14F5B653288}" srcId="{0586321C-011D-4335-8675-41A82A706F48}" destId="{A9B059F2-CC66-4338-A52E-6BC04BACAAEF}" srcOrd="0" destOrd="0" parTransId="{BAD32977-3B9A-4879-A4C8-8F1E996C219A}" sibTransId="{84DC8E52-4E3C-4E7E-9D9C-36E100DE63FF}"/>
    <dgm:cxn modelId="{6AE07AEE-9E80-4EE2-8748-F743B40E0E4D}" type="presOf" srcId="{E9FF5729-E0D5-491F-AE36-C41C5BA265DA}" destId="{C06C8FF1-16EB-4939-8968-B2EB3E92921F}" srcOrd="1" destOrd="0" presId="urn:microsoft.com/office/officeart/2005/8/layout/cycle4"/>
    <dgm:cxn modelId="{453A4678-FC48-410E-8B4F-591C31306C24}" type="presOf" srcId="{6E6D253A-3F17-4070-860C-A432293CADF9}" destId="{425E47B3-3630-4D09-8689-841D279CFF36}" srcOrd="0" destOrd="0" presId="urn:microsoft.com/office/officeart/2005/8/layout/cycle4"/>
    <dgm:cxn modelId="{C7839C1A-E139-4A6D-876F-5D55AA791364}" type="presOf" srcId="{0586321C-011D-4335-8675-41A82A706F48}" destId="{8CC1F143-F5ED-436A-95AB-AF08EA3860DF}" srcOrd="0" destOrd="0" presId="urn:microsoft.com/office/officeart/2005/8/layout/cycle4"/>
    <dgm:cxn modelId="{745AE886-E6FE-4B11-A458-7A155B841E60}" type="presOf" srcId="{C7E62105-9943-4978-862D-A697C99172A3}" destId="{305BECA7-9835-4FAC-B521-CAFF5F94AC13}" srcOrd="1" destOrd="0" presId="urn:microsoft.com/office/officeart/2005/8/layout/cycle4"/>
    <dgm:cxn modelId="{3B99716A-B6DD-4848-B659-41E0BB6EBD50}" srcId="{B62E8D35-2405-49AC-BC2A-969C9BCEE37E}" destId="{6E6D253A-3F17-4070-860C-A432293CADF9}" srcOrd="3" destOrd="0" parTransId="{1FCBDD7B-D0E7-49B8-8F43-42D0DBFC4C21}" sibTransId="{2871AFE1-19C7-4C42-9751-647D9C3B1D75}"/>
    <dgm:cxn modelId="{A44B6E0A-A82A-466F-AEBD-257455722971}" srcId="{B62E8D35-2405-49AC-BC2A-969C9BCEE37E}" destId="{0586321C-011D-4335-8675-41A82A706F48}" srcOrd="2" destOrd="0" parTransId="{B65CEEFB-7736-4932-8131-8525D7E40D5E}" sibTransId="{92CD0613-8418-4577-9C2B-807DDD5B0D76}"/>
    <dgm:cxn modelId="{B591F991-95E6-4197-AB0B-2027A6B6FE20}" type="presOf" srcId="{D32890C1-1E26-4080-A018-978165BDDDDB}" destId="{0B7A8DA9-7739-4AB5-914C-5854A366B7F3}" srcOrd="1" destOrd="0" presId="urn:microsoft.com/office/officeart/2005/8/layout/cycle4"/>
    <dgm:cxn modelId="{81AB63EA-5DD9-486B-BC63-67D01AAB384F}" srcId="{1439C1ED-26D5-4166-BD90-342773B0C5CD}" destId="{E9FF5729-E0D5-491F-AE36-C41C5BA265DA}" srcOrd="0" destOrd="0" parTransId="{9FCBEEDB-6992-4CE6-821B-28C6E2F872F7}" sibTransId="{E38C60B9-16E0-4D99-85D7-AC92F07DA73F}"/>
    <dgm:cxn modelId="{F7DA66BE-3287-4FE5-A6EE-438317A5FE10}" type="presOf" srcId="{5B76AE43-3221-47B8-934A-F135F8DDE3EA}" destId="{01D5A732-261A-4472-B350-9FF2C00CE129}" srcOrd="0" destOrd="0" presId="urn:microsoft.com/office/officeart/2005/8/layout/cycle4"/>
    <dgm:cxn modelId="{3F6271C6-A214-4408-A433-B68B15D75429}" type="presOf" srcId="{D32890C1-1E26-4080-A018-978165BDDDDB}" destId="{BAE4BEBD-851B-41C9-B03E-7D5E54A8D1D9}" srcOrd="0" destOrd="0" presId="urn:microsoft.com/office/officeart/2005/8/layout/cycle4"/>
    <dgm:cxn modelId="{6320C96E-3E9E-4965-93EB-97E10569B952}" type="presOf" srcId="{A9B059F2-CC66-4338-A52E-6BC04BACAAEF}" destId="{4B3BBCB3-AE03-41D2-B39A-3E6F97CA1CFF}" srcOrd="0" destOrd="0" presId="urn:microsoft.com/office/officeart/2005/8/layout/cycle4"/>
    <dgm:cxn modelId="{48755A0B-89A5-4E10-AE9E-D31018769144}" srcId="{B62E8D35-2405-49AC-BC2A-969C9BCEE37E}" destId="{5B76AE43-3221-47B8-934A-F135F8DDE3EA}" srcOrd="0" destOrd="0" parTransId="{E802804D-AD6B-49EE-A650-73AC2F0008D2}" sibTransId="{2E73BC43-D40A-491D-BB25-0BC920DFD19A}"/>
    <dgm:cxn modelId="{7E2EE275-DB95-464D-99B8-DF657BEA725C}" srcId="{5B76AE43-3221-47B8-934A-F135F8DDE3EA}" destId="{D32890C1-1E26-4080-A018-978165BDDDDB}" srcOrd="0" destOrd="0" parTransId="{16D4DBC1-2D51-46E9-90B7-F5ED65F4C844}" sibTransId="{6CCE01F9-90C8-4BCD-A8C5-419B366E4166}"/>
    <dgm:cxn modelId="{47AF170B-3CBF-4393-AABA-796A7240AEE5}" srcId="{6E6D253A-3F17-4070-860C-A432293CADF9}" destId="{C7E62105-9943-4978-862D-A697C99172A3}" srcOrd="0" destOrd="0" parTransId="{5C409DE6-79A1-499D-93A9-D8531B4F8109}" sibTransId="{6079C957-8C2B-4776-99A5-012D8773746A}"/>
    <dgm:cxn modelId="{A95FDC8A-528F-4268-9A7B-560B6ABAD9D0}" type="presOf" srcId="{E9FF5729-E0D5-491F-AE36-C41C5BA265DA}" destId="{3E8E3F9F-2A14-47B6-A39C-3D6333481896}" srcOrd="0" destOrd="0" presId="urn:microsoft.com/office/officeart/2005/8/layout/cycle4"/>
    <dgm:cxn modelId="{0F23230F-7EFA-45AB-BE15-F30A6340F2CC}" type="presOf" srcId="{B62E8D35-2405-49AC-BC2A-969C9BCEE37E}" destId="{0E056C33-1214-4CA0-9615-A1D5105046F7}" srcOrd="0" destOrd="0" presId="urn:microsoft.com/office/officeart/2005/8/layout/cycle4"/>
    <dgm:cxn modelId="{B13B9D9B-683E-4DC2-B413-D9B541737878}" srcId="{B62E8D35-2405-49AC-BC2A-969C9BCEE37E}" destId="{1439C1ED-26D5-4166-BD90-342773B0C5CD}" srcOrd="1" destOrd="0" parTransId="{2F7055B2-DE15-427A-9ECA-940BE4DDA42D}" sibTransId="{E5EE622B-3766-4CEA-9DAA-B1007565B4DB}"/>
    <dgm:cxn modelId="{82FC160F-5F45-42B2-A907-12DADFFBE766}" type="presOf" srcId="{C7E62105-9943-4978-862D-A697C99172A3}" destId="{DF0FE2BD-A78D-433C-BBAE-853294B743AB}" srcOrd="0" destOrd="0" presId="urn:microsoft.com/office/officeart/2005/8/layout/cycle4"/>
    <dgm:cxn modelId="{64746A15-8EDB-46CC-9F81-086F7CBFEDAF}" type="presParOf" srcId="{0E056C33-1214-4CA0-9615-A1D5105046F7}" destId="{42B493CB-9D25-48C0-A2D4-E4A5E6A4AF0D}" srcOrd="0" destOrd="0" presId="urn:microsoft.com/office/officeart/2005/8/layout/cycle4"/>
    <dgm:cxn modelId="{7996F1E1-D680-4A13-A01C-982426BE3688}" type="presParOf" srcId="{42B493CB-9D25-48C0-A2D4-E4A5E6A4AF0D}" destId="{B3775B6D-D1B2-4EE2-B4F7-ED981DBFB7F2}" srcOrd="0" destOrd="0" presId="urn:microsoft.com/office/officeart/2005/8/layout/cycle4"/>
    <dgm:cxn modelId="{3F5CFCAC-3396-49D8-B603-ECB7AF08034B}" type="presParOf" srcId="{B3775B6D-D1B2-4EE2-B4F7-ED981DBFB7F2}" destId="{BAE4BEBD-851B-41C9-B03E-7D5E54A8D1D9}" srcOrd="0" destOrd="0" presId="urn:microsoft.com/office/officeart/2005/8/layout/cycle4"/>
    <dgm:cxn modelId="{33836A09-88DB-4FB3-A46E-12C2AC6F67A1}" type="presParOf" srcId="{B3775B6D-D1B2-4EE2-B4F7-ED981DBFB7F2}" destId="{0B7A8DA9-7739-4AB5-914C-5854A366B7F3}" srcOrd="1" destOrd="0" presId="urn:microsoft.com/office/officeart/2005/8/layout/cycle4"/>
    <dgm:cxn modelId="{2C5D44C8-8B6E-4883-A022-CE2855B1D887}" type="presParOf" srcId="{42B493CB-9D25-48C0-A2D4-E4A5E6A4AF0D}" destId="{5D99DAAA-E8C3-4598-8004-4CCDB5AFFDFC}" srcOrd="1" destOrd="0" presId="urn:microsoft.com/office/officeart/2005/8/layout/cycle4"/>
    <dgm:cxn modelId="{E2710BDD-7812-493A-ADF0-335118F58321}" type="presParOf" srcId="{5D99DAAA-E8C3-4598-8004-4CCDB5AFFDFC}" destId="{3E8E3F9F-2A14-47B6-A39C-3D6333481896}" srcOrd="0" destOrd="0" presId="urn:microsoft.com/office/officeart/2005/8/layout/cycle4"/>
    <dgm:cxn modelId="{BE308B7A-ABAC-4D5F-9847-C37B45158230}" type="presParOf" srcId="{5D99DAAA-E8C3-4598-8004-4CCDB5AFFDFC}" destId="{C06C8FF1-16EB-4939-8968-B2EB3E92921F}" srcOrd="1" destOrd="0" presId="urn:microsoft.com/office/officeart/2005/8/layout/cycle4"/>
    <dgm:cxn modelId="{0059F03A-AEE7-47B9-B40F-B94AAD645A6C}" type="presParOf" srcId="{42B493CB-9D25-48C0-A2D4-E4A5E6A4AF0D}" destId="{31DB424D-6D9F-4B99-9825-EC95B534BE02}" srcOrd="2" destOrd="0" presId="urn:microsoft.com/office/officeart/2005/8/layout/cycle4"/>
    <dgm:cxn modelId="{1296B275-EB87-4EF7-97F8-1473C15AD1A8}" type="presParOf" srcId="{31DB424D-6D9F-4B99-9825-EC95B534BE02}" destId="{4B3BBCB3-AE03-41D2-B39A-3E6F97CA1CFF}" srcOrd="0" destOrd="0" presId="urn:microsoft.com/office/officeart/2005/8/layout/cycle4"/>
    <dgm:cxn modelId="{E0D815ED-D6B7-4952-9888-B41AF833DFD3}" type="presParOf" srcId="{31DB424D-6D9F-4B99-9825-EC95B534BE02}" destId="{3328845F-D8A3-44ED-BDE9-3117CF83E062}" srcOrd="1" destOrd="0" presId="urn:microsoft.com/office/officeart/2005/8/layout/cycle4"/>
    <dgm:cxn modelId="{C31A8E57-9EC4-49E1-9E79-6EB197182CC4}" type="presParOf" srcId="{42B493CB-9D25-48C0-A2D4-E4A5E6A4AF0D}" destId="{7A61E46E-286F-4C3E-ABF5-B0C1EBFC0415}" srcOrd="3" destOrd="0" presId="urn:microsoft.com/office/officeart/2005/8/layout/cycle4"/>
    <dgm:cxn modelId="{D31880B1-011A-4029-85E1-481553186DDD}" type="presParOf" srcId="{7A61E46E-286F-4C3E-ABF5-B0C1EBFC0415}" destId="{DF0FE2BD-A78D-433C-BBAE-853294B743AB}" srcOrd="0" destOrd="0" presId="urn:microsoft.com/office/officeart/2005/8/layout/cycle4"/>
    <dgm:cxn modelId="{8D9A96C2-FA77-41A4-A9A1-B8056D785541}" type="presParOf" srcId="{7A61E46E-286F-4C3E-ABF5-B0C1EBFC0415}" destId="{305BECA7-9835-4FAC-B521-CAFF5F94AC13}" srcOrd="1" destOrd="0" presId="urn:microsoft.com/office/officeart/2005/8/layout/cycle4"/>
    <dgm:cxn modelId="{1018C0C8-EFDA-48E1-A5F6-04CDDC389CD6}" type="presParOf" srcId="{42B493CB-9D25-48C0-A2D4-E4A5E6A4AF0D}" destId="{FB166AA8-E400-44D5-A65D-7C6D66D4EA59}" srcOrd="4" destOrd="0" presId="urn:microsoft.com/office/officeart/2005/8/layout/cycle4"/>
    <dgm:cxn modelId="{F40E598F-1D16-4131-AC85-875450EC331E}" type="presParOf" srcId="{0E056C33-1214-4CA0-9615-A1D5105046F7}" destId="{2FF32A89-5925-448E-9F2A-A0E984F5A551}" srcOrd="1" destOrd="0" presId="urn:microsoft.com/office/officeart/2005/8/layout/cycle4"/>
    <dgm:cxn modelId="{E413998B-6881-419F-ACE7-2FDB84CF351B}" type="presParOf" srcId="{2FF32A89-5925-448E-9F2A-A0E984F5A551}" destId="{01D5A732-261A-4472-B350-9FF2C00CE129}" srcOrd="0" destOrd="0" presId="urn:microsoft.com/office/officeart/2005/8/layout/cycle4"/>
    <dgm:cxn modelId="{BED63CAE-F597-424A-B726-E2B1587E2BBC}" type="presParOf" srcId="{2FF32A89-5925-448E-9F2A-A0E984F5A551}" destId="{7248286C-535F-43DF-BADE-70494F169805}" srcOrd="1" destOrd="0" presId="urn:microsoft.com/office/officeart/2005/8/layout/cycle4"/>
    <dgm:cxn modelId="{0FECD0AC-2F0F-45C5-B4A0-09F266CA7B49}" type="presParOf" srcId="{2FF32A89-5925-448E-9F2A-A0E984F5A551}" destId="{8CC1F143-F5ED-436A-95AB-AF08EA3860DF}" srcOrd="2" destOrd="0" presId="urn:microsoft.com/office/officeart/2005/8/layout/cycle4"/>
    <dgm:cxn modelId="{5FE6D7F6-353B-42C5-AA7C-6BA46E2E9F7A}" type="presParOf" srcId="{2FF32A89-5925-448E-9F2A-A0E984F5A551}" destId="{425E47B3-3630-4D09-8689-841D279CFF36}" srcOrd="3" destOrd="0" presId="urn:microsoft.com/office/officeart/2005/8/layout/cycle4"/>
    <dgm:cxn modelId="{2F2BEBA0-FC89-4947-804A-131926A9726E}" type="presParOf" srcId="{2FF32A89-5925-448E-9F2A-A0E984F5A551}" destId="{A32FB442-0F68-4BC0-94EB-B1B52F87C515}" srcOrd="4" destOrd="0" presId="urn:microsoft.com/office/officeart/2005/8/layout/cycle4"/>
    <dgm:cxn modelId="{89A2C44D-436E-4BDE-B3FC-6D03BE596141}" type="presParOf" srcId="{0E056C33-1214-4CA0-9615-A1D5105046F7}" destId="{6D214FD4-2982-4809-A2D9-F7C19B5FF0DF}" srcOrd="2" destOrd="0" presId="urn:microsoft.com/office/officeart/2005/8/layout/cycle4"/>
    <dgm:cxn modelId="{E2340C04-F053-4FF1-80A9-F5D7FA800E70}" type="presParOf" srcId="{0E056C33-1214-4CA0-9615-A1D5105046F7}" destId="{87D8C65B-F28B-402D-BBCF-3DB78828B38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W3R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4" destOrd="0" parTransId="{B9194D30-6D74-46F9-957A-FA18D5B70FD0}" sibTransId="{B9E2C5F1-58DC-4071-B1DA-F42CD87F4DCF}"/>
    <dgm:cxn modelId="{2CBBA066-3B8A-47C2-92D8-58C52D3B7070}" type="presOf" srcId="{8059A13B-8E50-4555-8A18-3F0B1105B86D}" destId="{0480CB48-AD7A-418D-A12A-738F5971307C}" srcOrd="0" destOrd="0" presId="urn:microsoft.com/office/officeart/2005/8/layout/chevron1"/>
    <dgm:cxn modelId="{FF29404F-F334-4E01-9229-CEEFB1CB099C}" type="presOf" srcId="{9CF07938-3365-4729-8DE7-C4AB3D70FF36}" destId="{7DE20FED-8C9E-4A5E-AD11-E2889A439FA1}" srcOrd="0" destOrd="0" presId="urn:microsoft.com/office/officeart/2005/8/layout/chevron1"/>
    <dgm:cxn modelId="{555A7F9F-C3C5-481C-B8CD-FFC9F9856AA9}" type="presOf" srcId="{B10996AC-546A-45CA-8754-9C8E3245EDA6}" destId="{7F7C9251-0234-48E9-810D-D87803872AAF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FCA539F1-E24C-4B6D-AD0F-B1DDD68615EA}" type="presOf" srcId="{2983A860-F14E-4447-876F-F0D753656C83}" destId="{6AE8344C-808A-493C-88C5-92068E43A522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487A9F7F-CC76-4028-A967-A77579898F0C}" type="presOf" srcId="{1B776507-8227-4E6D-8684-B6A204111385}" destId="{009FDFA2-46B3-47B2-8000-F38DE1D43017}" srcOrd="0" destOrd="0" presId="urn:microsoft.com/office/officeart/2005/8/layout/chevron1"/>
    <dgm:cxn modelId="{FA1B9F29-8E29-469A-B12B-BB8C94948A58}" srcId="{1B776507-8227-4E6D-8684-B6A204111385}" destId="{5275D811-1526-4DC3-AF85-9A98D5CE1628}" srcOrd="3" destOrd="0" parTransId="{FEDB9C0F-0F58-4652-AC72-E9A2AC9B0820}" sibTransId="{D06B5955-0B97-4DFC-9190-54F0DCC5818A}"/>
    <dgm:cxn modelId="{9713527C-5C4E-487B-AB98-C3FEC4B5E464}" srcId="{1B776507-8227-4E6D-8684-B6A204111385}" destId="{8059A13B-8E50-4555-8A18-3F0B1105B86D}" srcOrd="2" destOrd="0" parTransId="{7EA6B59C-987C-4012-80FB-3DB2486F2FFF}" sibTransId="{3635B091-CE71-4542-B200-F6E2C37BBBB6}"/>
    <dgm:cxn modelId="{BEDFC197-813E-4278-AF91-D22E8C98B764}" type="presOf" srcId="{5275D811-1526-4DC3-AF85-9A98D5CE1628}" destId="{22931519-E80A-4459-9E06-4AE8ECA0C767}" srcOrd="0" destOrd="0" presId="urn:microsoft.com/office/officeart/2005/8/layout/chevron1"/>
    <dgm:cxn modelId="{74C94879-78E4-40A0-8E12-23333C2B9E3E}" type="presParOf" srcId="{009FDFA2-46B3-47B2-8000-F38DE1D43017}" destId="{7F7C9251-0234-48E9-810D-D87803872AAF}" srcOrd="0" destOrd="0" presId="urn:microsoft.com/office/officeart/2005/8/layout/chevron1"/>
    <dgm:cxn modelId="{4492B851-86C5-4511-ACB6-8D81C6B3D061}" type="presParOf" srcId="{009FDFA2-46B3-47B2-8000-F38DE1D43017}" destId="{F4DACA6C-B759-46D4-BA4E-DD3981AA179E}" srcOrd="1" destOrd="0" presId="urn:microsoft.com/office/officeart/2005/8/layout/chevron1"/>
    <dgm:cxn modelId="{27BCB2DF-975C-4DEF-9510-F4BA3CADC35F}" type="presParOf" srcId="{009FDFA2-46B3-47B2-8000-F38DE1D43017}" destId="{6AE8344C-808A-493C-88C5-92068E43A522}" srcOrd="2" destOrd="0" presId="urn:microsoft.com/office/officeart/2005/8/layout/chevron1"/>
    <dgm:cxn modelId="{74F0A37E-6449-4C6A-BF4A-E6C38875C48B}" type="presParOf" srcId="{009FDFA2-46B3-47B2-8000-F38DE1D43017}" destId="{75349B76-D8DF-41CA-9BBC-9B8F44734977}" srcOrd="3" destOrd="0" presId="urn:microsoft.com/office/officeart/2005/8/layout/chevron1"/>
    <dgm:cxn modelId="{F73170FA-C316-4E93-B777-5EF6BF3E30C2}" type="presParOf" srcId="{009FDFA2-46B3-47B2-8000-F38DE1D43017}" destId="{0480CB48-AD7A-418D-A12A-738F5971307C}" srcOrd="4" destOrd="0" presId="urn:microsoft.com/office/officeart/2005/8/layout/chevron1"/>
    <dgm:cxn modelId="{29772ED8-7D90-475D-92F8-33769E1186BE}" type="presParOf" srcId="{009FDFA2-46B3-47B2-8000-F38DE1D43017}" destId="{591DCA51-0D59-4E1D-B9E2-DC6EEE632803}" srcOrd="5" destOrd="0" presId="urn:microsoft.com/office/officeart/2005/8/layout/chevron1"/>
    <dgm:cxn modelId="{7D4B52BC-2110-4252-A4E7-429C93F8CFD0}" type="presParOf" srcId="{009FDFA2-46B3-47B2-8000-F38DE1D43017}" destId="{22931519-E80A-4459-9E06-4AE8ECA0C767}" srcOrd="6" destOrd="0" presId="urn:microsoft.com/office/officeart/2005/8/layout/chevron1"/>
    <dgm:cxn modelId="{2E5B53FF-02C6-4E6D-8FF8-481881BB2D05}" type="presParOf" srcId="{009FDFA2-46B3-47B2-8000-F38DE1D43017}" destId="{F80628BF-85B8-4E57-BE43-95C988DB0C5D}" srcOrd="7" destOrd="0" presId="urn:microsoft.com/office/officeart/2005/8/layout/chevron1"/>
    <dgm:cxn modelId="{90FEEAEB-FED8-41AB-A936-A847864620EB}" type="presParOf" srcId="{009FDFA2-46B3-47B2-8000-F38DE1D43017}" destId="{7DE20FED-8C9E-4A5E-AD11-E2889A439FA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W4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EE7DC7-7368-4077-9301-7CD7221A999B}" type="presOf" srcId="{8059A13B-8E50-4555-8A18-3F0B1105B86D}" destId="{0480CB48-AD7A-418D-A12A-738F5971307C}" srcOrd="0" destOrd="0" presId="urn:microsoft.com/office/officeart/2005/8/layout/chevron1"/>
    <dgm:cxn modelId="{BCC00EFB-B3DC-421C-83C7-13C9430AB9F7}" srcId="{1B776507-8227-4E6D-8684-B6A204111385}" destId="{9CF07938-3365-4729-8DE7-C4AB3D70FF36}" srcOrd="4" destOrd="0" parTransId="{B9194D30-6D74-46F9-957A-FA18D5B70FD0}" sibTransId="{B9E2C5F1-58DC-4071-B1DA-F42CD87F4DCF}"/>
    <dgm:cxn modelId="{F8259520-74C9-4B7A-8238-6C388A73FBBA}" type="presOf" srcId="{1B776507-8227-4E6D-8684-B6A204111385}" destId="{009FDFA2-46B3-47B2-8000-F38DE1D43017}" srcOrd="0" destOrd="0" presId="urn:microsoft.com/office/officeart/2005/8/layout/chevron1"/>
    <dgm:cxn modelId="{664EFF21-33E0-4C8D-8923-73BF343DB9BE}" type="presOf" srcId="{9CF07938-3365-4729-8DE7-C4AB3D70FF36}" destId="{7DE20FED-8C9E-4A5E-AD11-E2889A439FA1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D2E1A48D-AC0C-4D82-B59F-24AA7F9787AD}" type="presOf" srcId="{5275D811-1526-4DC3-AF85-9A98D5CE1628}" destId="{22931519-E80A-4459-9E06-4AE8ECA0C767}" srcOrd="0" destOrd="0" presId="urn:microsoft.com/office/officeart/2005/8/layout/chevron1"/>
    <dgm:cxn modelId="{D98B08E7-B13B-489C-8C59-EA419190D6AF}" type="presOf" srcId="{B10996AC-546A-45CA-8754-9C8E3245EDA6}" destId="{7F7C9251-0234-48E9-810D-D87803872AAF}" srcOrd="0" destOrd="0" presId="urn:microsoft.com/office/officeart/2005/8/layout/chevron1"/>
    <dgm:cxn modelId="{FA1B9F29-8E29-469A-B12B-BB8C94948A58}" srcId="{1B776507-8227-4E6D-8684-B6A204111385}" destId="{5275D811-1526-4DC3-AF85-9A98D5CE1628}" srcOrd="3" destOrd="0" parTransId="{FEDB9C0F-0F58-4652-AC72-E9A2AC9B0820}" sibTransId="{D06B5955-0B97-4DFC-9190-54F0DCC5818A}"/>
    <dgm:cxn modelId="{9713527C-5C4E-487B-AB98-C3FEC4B5E464}" srcId="{1B776507-8227-4E6D-8684-B6A204111385}" destId="{8059A13B-8E50-4555-8A18-3F0B1105B86D}" srcOrd="2" destOrd="0" parTransId="{7EA6B59C-987C-4012-80FB-3DB2486F2FFF}" sibTransId="{3635B091-CE71-4542-B200-F6E2C37BBBB6}"/>
    <dgm:cxn modelId="{351BF920-CA6A-47BC-AAEA-A6E6172C7EE9}" type="presOf" srcId="{2983A860-F14E-4447-876F-F0D753656C83}" destId="{6AE8344C-808A-493C-88C5-92068E43A522}" srcOrd="0" destOrd="0" presId="urn:microsoft.com/office/officeart/2005/8/layout/chevron1"/>
    <dgm:cxn modelId="{2CC0BCDB-7A36-406F-A74F-B3711B6DA77D}" type="presParOf" srcId="{009FDFA2-46B3-47B2-8000-F38DE1D43017}" destId="{7F7C9251-0234-48E9-810D-D87803872AAF}" srcOrd="0" destOrd="0" presId="urn:microsoft.com/office/officeart/2005/8/layout/chevron1"/>
    <dgm:cxn modelId="{D103DA17-F286-4532-A604-409909F6E91C}" type="presParOf" srcId="{009FDFA2-46B3-47B2-8000-F38DE1D43017}" destId="{F4DACA6C-B759-46D4-BA4E-DD3981AA179E}" srcOrd="1" destOrd="0" presId="urn:microsoft.com/office/officeart/2005/8/layout/chevron1"/>
    <dgm:cxn modelId="{830E2DBB-0550-4F6D-AEAA-67BD84B4136B}" type="presParOf" srcId="{009FDFA2-46B3-47B2-8000-F38DE1D43017}" destId="{6AE8344C-808A-493C-88C5-92068E43A522}" srcOrd="2" destOrd="0" presId="urn:microsoft.com/office/officeart/2005/8/layout/chevron1"/>
    <dgm:cxn modelId="{0B106963-3DDE-483E-8AC2-0C12B0B393D0}" type="presParOf" srcId="{009FDFA2-46B3-47B2-8000-F38DE1D43017}" destId="{75349B76-D8DF-41CA-9BBC-9B8F44734977}" srcOrd="3" destOrd="0" presId="urn:microsoft.com/office/officeart/2005/8/layout/chevron1"/>
    <dgm:cxn modelId="{539BF5B0-F5E2-4B47-80FD-E7419AE8F422}" type="presParOf" srcId="{009FDFA2-46B3-47B2-8000-F38DE1D43017}" destId="{0480CB48-AD7A-418D-A12A-738F5971307C}" srcOrd="4" destOrd="0" presId="urn:microsoft.com/office/officeart/2005/8/layout/chevron1"/>
    <dgm:cxn modelId="{C0B58CF0-9B9A-4CD9-9FAA-05AA2897E966}" type="presParOf" srcId="{009FDFA2-46B3-47B2-8000-F38DE1D43017}" destId="{591DCA51-0D59-4E1D-B9E2-DC6EEE632803}" srcOrd="5" destOrd="0" presId="urn:microsoft.com/office/officeart/2005/8/layout/chevron1"/>
    <dgm:cxn modelId="{68A9E1DA-C68C-4D89-9717-842ECEF06567}" type="presParOf" srcId="{009FDFA2-46B3-47B2-8000-F38DE1D43017}" destId="{22931519-E80A-4459-9E06-4AE8ECA0C767}" srcOrd="6" destOrd="0" presId="urn:microsoft.com/office/officeart/2005/8/layout/chevron1"/>
    <dgm:cxn modelId="{BE53879B-713B-467E-9AB4-671DA515B73B}" type="presParOf" srcId="{009FDFA2-46B3-47B2-8000-F38DE1D43017}" destId="{F80628BF-85B8-4E57-BE43-95C988DB0C5D}" srcOrd="7" destOrd="0" presId="urn:microsoft.com/office/officeart/2005/8/layout/chevron1"/>
    <dgm:cxn modelId="{D8BDA703-197E-4C97-A316-9BE88A84346D}" type="presParOf" srcId="{009FDFA2-46B3-47B2-8000-F38DE1D43017}" destId="{7DE20FED-8C9E-4A5E-AD11-E2889A439FA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E046B19A-2BC1-4094-AB8E-9997DFFDB6A5}" type="presOf" srcId="{9CF07938-3365-4729-8DE7-C4AB3D70FF36}" destId="{7DE20FED-8C9E-4A5E-AD11-E2889A439FA1}" srcOrd="0" destOrd="0" presId="urn:microsoft.com/office/officeart/2005/8/layout/chevron1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D5F9689C-148B-44AB-942D-C2559E966120}" type="presOf" srcId="{0F586259-3CA4-43C0-8F38-F32DDCF90CA3}" destId="{660BC76B-D459-40F8-B8C9-AAED627ECC37}" srcOrd="0" destOrd="0" presId="urn:microsoft.com/office/officeart/2005/8/layout/chevron1"/>
    <dgm:cxn modelId="{04E403D7-8F0D-4FDB-A561-50B407718A1E}" type="presOf" srcId="{B10996AC-546A-45CA-8754-9C8E3245EDA6}" destId="{7F7C9251-0234-48E9-810D-D87803872AAF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8A7EE704-AAC7-4DF9-A483-E01CF08403E1}" type="presOf" srcId="{2983A860-F14E-4447-876F-F0D753656C83}" destId="{6AE8344C-808A-493C-88C5-92068E43A522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303907F3-0A6C-4B6D-9F13-6E82B08855E5}" type="presOf" srcId="{1B776507-8227-4E6D-8684-B6A204111385}" destId="{009FDFA2-46B3-47B2-8000-F38DE1D43017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8DF45912-D0B0-48E4-8112-08520B627F25}" type="presOf" srcId="{7925A1A6-4611-437F-9FEC-24C1B06D4A79}" destId="{0E3F200F-D45B-4517-91BF-0714AFD9C824}" srcOrd="0" destOrd="0" presId="urn:microsoft.com/office/officeart/2005/8/layout/chevron1"/>
    <dgm:cxn modelId="{907F6090-71B1-4D3A-AB51-22438D14CF08}" type="presOf" srcId="{8059A13B-8E50-4555-8A18-3F0B1105B86D}" destId="{0480CB48-AD7A-418D-A12A-738F5971307C}" srcOrd="0" destOrd="0" presId="urn:microsoft.com/office/officeart/2005/8/layout/chevron1"/>
    <dgm:cxn modelId="{3A9AFE09-5198-4A48-9F6A-1B52045E0EF6}" type="presOf" srcId="{5275D811-1526-4DC3-AF85-9A98D5CE1628}" destId="{22931519-E80A-4459-9E06-4AE8ECA0C767}" srcOrd="0" destOrd="0" presId="urn:microsoft.com/office/officeart/2005/8/layout/chevron1"/>
    <dgm:cxn modelId="{93C47015-B381-4F76-B9C8-D7B2F7A20E9D}" type="presParOf" srcId="{009FDFA2-46B3-47B2-8000-F38DE1D43017}" destId="{7F7C9251-0234-48E9-810D-D87803872AAF}" srcOrd="0" destOrd="0" presId="urn:microsoft.com/office/officeart/2005/8/layout/chevron1"/>
    <dgm:cxn modelId="{E32863C2-694F-4152-9C8B-55CDF228AFC0}" type="presParOf" srcId="{009FDFA2-46B3-47B2-8000-F38DE1D43017}" destId="{F4DACA6C-B759-46D4-BA4E-DD3981AA179E}" srcOrd="1" destOrd="0" presId="urn:microsoft.com/office/officeart/2005/8/layout/chevron1"/>
    <dgm:cxn modelId="{2A3EC967-6C0D-4A0C-89F7-38B9D6755FEE}" type="presParOf" srcId="{009FDFA2-46B3-47B2-8000-F38DE1D43017}" destId="{6AE8344C-808A-493C-88C5-92068E43A522}" srcOrd="2" destOrd="0" presId="urn:microsoft.com/office/officeart/2005/8/layout/chevron1"/>
    <dgm:cxn modelId="{3A23E528-5595-4C45-B486-774108246F56}" type="presParOf" srcId="{009FDFA2-46B3-47B2-8000-F38DE1D43017}" destId="{75349B76-D8DF-41CA-9BBC-9B8F44734977}" srcOrd="3" destOrd="0" presId="urn:microsoft.com/office/officeart/2005/8/layout/chevron1"/>
    <dgm:cxn modelId="{A02B908C-693E-44AA-BFA7-4465A55ABEC5}" type="presParOf" srcId="{009FDFA2-46B3-47B2-8000-F38DE1D43017}" destId="{0E3F200F-D45B-4517-91BF-0714AFD9C824}" srcOrd="4" destOrd="0" presId="urn:microsoft.com/office/officeart/2005/8/layout/chevron1"/>
    <dgm:cxn modelId="{65157ED2-6786-4270-A06F-C3C5CA4286B9}" type="presParOf" srcId="{009FDFA2-46B3-47B2-8000-F38DE1D43017}" destId="{90D79433-1E9A-454B-B19D-89BFF5A8ACC3}" srcOrd="5" destOrd="0" presId="urn:microsoft.com/office/officeart/2005/8/layout/chevron1"/>
    <dgm:cxn modelId="{DD53A2B2-7EC5-432C-AFFF-280FF36C420C}" type="presParOf" srcId="{009FDFA2-46B3-47B2-8000-F38DE1D43017}" destId="{660BC76B-D459-40F8-B8C9-AAED627ECC37}" srcOrd="6" destOrd="0" presId="urn:microsoft.com/office/officeart/2005/8/layout/chevron1"/>
    <dgm:cxn modelId="{96650CE0-A1B6-4D0B-B258-BA9067544BB5}" type="presParOf" srcId="{009FDFA2-46B3-47B2-8000-F38DE1D43017}" destId="{F49DCC21-604C-4155-8E99-64FD8CBD645D}" srcOrd="7" destOrd="0" presId="urn:microsoft.com/office/officeart/2005/8/layout/chevron1"/>
    <dgm:cxn modelId="{8454712F-A060-4BC8-97DA-255D8C7DDC26}" type="presParOf" srcId="{009FDFA2-46B3-47B2-8000-F38DE1D43017}" destId="{0480CB48-AD7A-418D-A12A-738F5971307C}" srcOrd="8" destOrd="0" presId="urn:microsoft.com/office/officeart/2005/8/layout/chevron1"/>
    <dgm:cxn modelId="{C3A94BEF-103E-4D09-B66B-639DFC823FE0}" type="presParOf" srcId="{009FDFA2-46B3-47B2-8000-F38DE1D43017}" destId="{591DCA51-0D59-4E1D-B9E2-DC6EEE632803}" srcOrd="9" destOrd="0" presId="urn:microsoft.com/office/officeart/2005/8/layout/chevron1"/>
    <dgm:cxn modelId="{3A054074-7575-481E-8200-91F44AB173B9}" type="presParOf" srcId="{009FDFA2-46B3-47B2-8000-F38DE1D43017}" destId="{22931519-E80A-4459-9E06-4AE8ECA0C767}" srcOrd="10" destOrd="0" presId="urn:microsoft.com/office/officeart/2005/8/layout/chevron1"/>
    <dgm:cxn modelId="{78FEEEA9-E404-4FA3-8A62-D47A52740B81}" type="presParOf" srcId="{009FDFA2-46B3-47B2-8000-F38DE1D43017}" destId="{F80628BF-85B8-4E57-BE43-95C988DB0C5D}" srcOrd="11" destOrd="0" presId="urn:microsoft.com/office/officeart/2005/8/layout/chevron1"/>
    <dgm:cxn modelId="{1455C6AA-4441-4092-9C49-BD52BE201408}" type="presParOf" srcId="{009FDFA2-46B3-47B2-8000-F38DE1D43017}" destId="{7DE20FED-8C9E-4A5E-AD11-E2889A439FA1}" srcOrd="12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W3R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E1DA13CC-52BF-46AA-927E-9D98B81526C2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WK4</a:t>
          </a:r>
          <a:endParaRPr lang="en-US" sz="1800" b="1" dirty="0"/>
        </a:p>
      </dgm:t>
    </dgm:pt>
    <dgm:pt modelId="{55A9C677-46CE-4C90-8AC0-90D299683B23}" type="parTrans" cxnId="{942B7222-3A1D-4BA4-8C07-9198472E0CC7}">
      <dgm:prSet/>
      <dgm:spPr/>
      <dgm:t>
        <a:bodyPr/>
        <a:lstStyle/>
        <a:p>
          <a:endParaRPr lang="en-US"/>
        </a:p>
      </dgm:t>
    </dgm:pt>
    <dgm:pt modelId="{384FCF9A-11CB-4642-8CE8-E00C8F10B3ED}" type="sibTrans" cxnId="{942B7222-3A1D-4BA4-8C07-9198472E0CC7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543908DA-477B-4FAB-804A-E038AF617FDE}" type="pres">
      <dgm:prSet presAssocID="{E1DA13CC-52BF-46AA-927E-9D98B81526C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C348ACA-918A-4AFD-9CF9-FCB34E4981E0}" type="pres">
      <dgm:prSet presAssocID="{384FCF9A-11CB-4642-8CE8-E00C8F10B3E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30774-06AC-4BD9-A473-D48AA471B545}" type="presOf" srcId="{2983A860-F14E-4447-876F-F0D753656C83}" destId="{6AE8344C-808A-493C-88C5-92068E43A522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B89CB1C6-7B0E-4955-8F83-86DDB1F25F3E}" type="presOf" srcId="{8059A13B-8E50-4555-8A18-3F0B1105B86D}" destId="{0480CB48-AD7A-418D-A12A-738F5971307C}" srcOrd="0" destOrd="0" presId="urn:microsoft.com/office/officeart/2005/8/layout/chevron1"/>
    <dgm:cxn modelId="{942B7222-3A1D-4BA4-8C07-9198472E0CC7}" srcId="{1B776507-8227-4E6D-8684-B6A204111385}" destId="{E1DA13CC-52BF-46AA-927E-9D98B81526C2}" srcOrd="2" destOrd="0" parTransId="{55A9C677-46CE-4C90-8AC0-90D299683B23}" sibTransId="{384FCF9A-11CB-4642-8CE8-E00C8F10B3ED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0DBAFC3A-739A-4D03-A07C-950FA12469C2}" type="presOf" srcId="{B10996AC-546A-45CA-8754-9C8E3245EDA6}" destId="{7F7C9251-0234-48E9-810D-D87803872AAF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8EF38757-8672-43B0-86C3-5AB997213E64}" type="presOf" srcId="{E1DA13CC-52BF-46AA-927E-9D98B81526C2}" destId="{543908DA-477B-4FAB-804A-E038AF617FDE}" srcOrd="0" destOrd="0" presId="urn:microsoft.com/office/officeart/2005/8/layout/chevron1"/>
    <dgm:cxn modelId="{03187126-E1C3-4ED9-A856-1358A0D41E73}" type="presOf" srcId="{5275D811-1526-4DC3-AF85-9A98D5CE1628}" destId="{22931519-E80A-4459-9E06-4AE8ECA0C767}" srcOrd="0" destOrd="0" presId="urn:microsoft.com/office/officeart/2005/8/layout/chevron1"/>
    <dgm:cxn modelId="{D0F3093B-0B27-429C-9894-CAC59E56F033}" type="presOf" srcId="{9CF07938-3365-4729-8DE7-C4AB3D70FF36}" destId="{7DE20FED-8C9E-4A5E-AD11-E2889A439FA1}" srcOrd="0" destOrd="0" presId="urn:microsoft.com/office/officeart/2005/8/layout/chevron1"/>
    <dgm:cxn modelId="{C62FAC2A-8F1A-4EC3-937A-FE1A1BD6D4F8}" type="presOf" srcId="{1B776507-8227-4E6D-8684-B6A204111385}" destId="{009FDFA2-46B3-47B2-8000-F38DE1D43017}" srcOrd="0" destOrd="0" presId="urn:microsoft.com/office/officeart/2005/8/layout/chevron1"/>
    <dgm:cxn modelId="{F325D9A9-F846-4399-BBE0-743B55251287}" type="presParOf" srcId="{009FDFA2-46B3-47B2-8000-F38DE1D43017}" destId="{7F7C9251-0234-48E9-810D-D87803872AAF}" srcOrd="0" destOrd="0" presId="urn:microsoft.com/office/officeart/2005/8/layout/chevron1"/>
    <dgm:cxn modelId="{7CA1A664-7CB8-420A-9755-4F67E94B6640}" type="presParOf" srcId="{009FDFA2-46B3-47B2-8000-F38DE1D43017}" destId="{F4DACA6C-B759-46D4-BA4E-DD3981AA179E}" srcOrd="1" destOrd="0" presId="urn:microsoft.com/office/officeart/2005/8/layout/chevron1"/>
    <dgm:cxn modelId="{B04E08CF-1499-4641-9FD0-C4CAC6E776B4}" type="presParOf" srcId="{009FDFA2-46B3-47B2-8000-F38DE1D43017}" destId="{6AE8344C-808A-493C-88C5-92068E43A522}" srcOrd="2" destOrd="0" presId="urn:microsoft.com/office/officeart/2005/8/layout/chevron1"/>
    <dgm:cxn modelId="{D89E33DA-7552-4199-A12F-31793AE0D9DD}" type="presParOf" srcId="{009FDFA2-46B3-47B2-8000-F38DE1D43017}" destId="{75349B76-D8DF-41CA-9BBC-9B8F44734977}" srcOrd="3" destOrd="0" presId="urn:microsoft.com/office/officeart/2005/8/layout/chevron1"/>
    <dgm:cxn modelId="{8B9608CD-080C-4463-8D0A-E62529CF8B7A}" type="presParOf" srcId="{009FDFA2-46B3-47B2-8000-F38DE1D43017}" destId="{543908DA-477B-4FAB-804A-E038AF617FDE}" srcOrd="4" destOrd="0" presId="urn:microsoft.com/office/officeart/2005/8/layout/chevron1"/>
    <dgm:cxn modelId="{F4F683DC-FD45-43A5-B236-672112A83BD3}" type="presParOf" srcId="{009FDFA2-46B3-47B2-8000-F38DE1D43017}" destId="{CC348ACA-918A-4AFD-9CF9-FCB34E4981E0}" srcOrd="5" destOrd="0" presId="urn:microsoft.com/office/officeart/2005/8/layout/chevron1"/>
    <dgm:cxn modelId="{8F3ED370-918F-49FF-97B9-30F6219769D6}" type="presParOf" srcId="{009FDFA2-46B3-47B2-8000-F38DE1D43017}" destId="{0480CB48-AD7A-418D-A12A-738F5971307C}" srcOrd="6" destOrd="0" presId="urn:microsoft.com/office/officeart/2005/8/layout/chevron1"/>
    <dgm:cxn modelId="{9303E1DA-74BD-4897-B118-874CB2138FC2}" type="presParOf" srcId="{009FDFA2-46B3-47B2-8000-F38DE1D43017}" destId="{591DCA51-0D59-4E1D-B9E2-DC6EEE632803}" srcOrd="7" destOrd="0" presId="urn:microsoft.com/office/officeart/2005/8/layout/chevron1"/>
    <dgm:cxn modelId="{85097C3A-E741-4331-8A5C-61BB45866273}" type="presParOf" srcId="{009FDFA2-46B3-47B2-8000-F38DE1D43017}" destId="{22931519-E80A-4459-9E06-4AE8ECA0C767}" srcOrd="8" destOrd="0" presId="urn:microsoft.com/office/officeart/2005/8/layout/chevron1"/>
    <dgm:cxn modelId="{2E76C1F2-278C-408D-80BE-1410090A22BD}" type="presParOf" srcId="{009FDFA2-46B3-47B2-8000-F38DE1D43017}" destId="{F80628BF-85B8-4E57-BE43-95C988DB0C5D}" srcOrd="9" destOrd="0" presId="urn:microsoft.com/office/officeart/2005/8/layout/chevron1"/>
    <dgm:cxn modelId="{79FFC949-81D3-49C7-B289-B42FD80600F8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W3R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E1DA13CC-52BF-46AA-927E-9D98B81526C2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WK4</a:t>
          </a:r>
          <a:endParaRPr lang="en-US" sz="1800" b="1" dirty="0"/>
        </a:p>
      </dgm:t>
    </dgm:pt>
    <dgm:pt modelId="{55A9C677-46CE-4C90-8AC0-90D299683B23}" type="parTrans" cxnId="{942B7222-3A1D-4BA4-8C07-9198472E0CC7}">
      <dgm:prSet/>
      <dgm:spPr/>
      <dgm:t>
        <a:bodyPr/>
        <a:lstStyle/>
        <a:p>
          <a:endParaRPr lang="en-US"/>
        </a:p>
      </dgm:t>
    </dgm:pt>
    <dgm:pt modelId="{384FCF9A-11CB-4642-8CE8-E00C8F10B3ED}" type="sibTrans" cxnId="{942B7222-3A1D-4BA4-8C07-9198472E0CC7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543908DA-477B-4FAB-804A-E038AF617FDE}" type="pres">
      <dgm:prSet presAssocID="{E1DA13CC-52BF-46AA-927E-9D98B81526C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C348ACA-918A-4AFD-9CF9-FCB34E4981E0}" type="pres">
      <dgm:prSet presAssocID="{384FCF9A-11CB-4642-8CE8-E00C8F10B3E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ADF2B6EB-5467-4C3B-9ACC-F2EE46B597AC}" type="presOf" srcId="{8059A13B-8E50-4555-8A18-3F0B1105B86D}" destId="{0480CB48-AD7A-418D-A12A-738F5971307C}" srcOrd="0" destOrd="0" presId="urn:microsoft.com/office/officeart/2005/8/layout/chevron1"/>
    <dgm:cxn modelId="{6367B5C6-E209-467A-B1D8-CCDD1EB7BE9D}" type="presOf" srcId="{B10996AC-546A-45CA-8754-9C8E3245EDA6}" destId="{7F7C9251-0234-48E9-810D-D87803872AAF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BA642817-70BE-4ACE-BA0A-918C44ABA1DB}" type="presOf" srcId="{E1DA13CC-52BF-46AA-927E-9D98B81526C2}" destId="{543908DA-477B-4FAB-804A-E038AF617FDE}" srcOrd="0" destOrd="0" presId="urn:microsoft.com/office/officeart/2005/8/layout/chevron1"/>
    <dgm:cxn modelId="{7A464FBA-7E28-4360-AE16-1753ACA8B713}" type="presOf" srcId="{9CF07938-3365-4729-8DE7-C4AB3D70FF36}" destId="{7DE20FED-8C9E-4A5E-AD11-E2889A439FA1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6989739E-CDCF-481B-B63D-851E6B425803}" type="presOf" srcId="{5275D811-1526-4DC3-AF85-9A98D5CE1628}" destId="{22931519-E80A-4459-9E06-4AE8ECA0C767}" srcOrd="0" destOrd="0" presId="urn:microsoft.com/office/officeart/2005/8/layout/chevron1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29623111-92C9-4A5C-8325-EAE7EF38F774}" type="presOf" srcId="{1B776507-8227-4E6D-8684-B6A204111385}" destId="{009FDFA2-46B3-47B2-8000-F38DE1D43017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942B7222-3A1D-4BA4-8C07-9198472E0CC7}" srcId="{1B776507-8227-4E6D-8684-B6A204111385}" destId="{E1DA13CC-52BF-46AA-927E-9D98B81526C2}" srcOrd="2" destOrd="0" parTransId="{55A9C677-46CE-4C90-8AC0-90D299683B23}" sibTransId="{384FCF9A-11CB-4642-8CE8-E00C8F10B3ED}"/>
    <dgm:cxn modelId="{C0F9E12B-99E4-4321-97E0-7538E4124768}" type="presOf" srcId="{2983A860-F14E-4447-876F-F0D753656C83}" destId="{6AE8344C-808A-493C-88C5-92068E43A522}" srcOrd="0" destOrd="0" presId="urn:microsoft.com/office/officeart/2005/8/layout/chevron1"/>
    <dgm:cxn modelId="{E8260905-5E7F-4879-92A8-F6ABB748D015}" type="presParOf" srcId="{009FDFA2-46B3-47B2-8000-F38DE1D43017}" destId="{7F7C9251-0234-48E9-810D-D87803872AAF}" srcOrd="0" destOrd="0" presId="urn:microsoft.com/office/officeart/2005/8/layout/chevron1"/>
    <dgm:cxn modelId="{B63B9681-A321-4966-AC64-AC335651247F}" type="presParOf" srcId="{009FDFA2-46B3-47B2-8000-F38DE1D43017}" destId="{F4DACA6C-B759-46D4-BA4E-DD3981AA179E}" srcOrd="1" destOrd="0" presId="urn:microsoft.com/office/officeart/2005/8/layout/chevron1"/>
    <dgm:cxn modelId="{2B96194F-CA4D-4D1A-A8B0-B4D489B6F0B0}" type="presParOf" srcId="{009FDFA2-46B3-47B2-8000-F38DE1D43017}" destId="{6AE8344C-808A-493C-88C5-92068E43A522}" srcOrd="2" destOrd="0" presId="urn:microsoft.com/office/officeart/2005/8/layout/chevron1"/>
    <dgm:cxn modelId="{A3CD7A59-A592-4245-B2E3-B8275728234C}" type="presParOf" srcId="{009FDFA2-46B3-47B2-8000-F38DE1D43017}" destId="{75349B76-D8DF-41CA-9BBC-9B8F44734977}" srcOrd="3" destOrd="0" presId="urn:microsoft.com/office/officeart/2005/8/layout/chevron1"/>
    <dgm:cxn modelId="{CE153A86-98BB-45CF-93ED-B1AE2E0E6F71}" type="presParOf" srcId="{009FDFA2-46B3-47B2-8000-F38DE1D43017}" destId="{543908DA-477B-4FAB-804A-E038AF617FDE}" srcOrd="4" destOrd="0" presId="urn:microsoft.com/office/officeart/2005/8/layout/chevron1"/>
    <dgm:cxn modelId="{66E69FAD-16D0-4F1B-A987-9C5B2EE16E16}" type="presParOf" srcId="{009FDFA2-46B3-47B2-8000-F38DE1D43017}" destId="{CC348ACA-918A-4AFD-9CF9-FCB34E4981E0}" srcOrd="5" destOrd="0" presId="urn:microsoft.com/office/officeart/2005/8/layout/chevron1"/>
    <dgm:cxn modelId="{D80B2551-B414-45C7-8C9C-EA0159AD62DF}" type="presParOf" srcId="{009FDFA2-46B3-47B2-8000-F38DE1D43017}" destId="{0480CB48-AD7A-418D-A12A-738F5971307C}" srcOrd="6" destOrd="0" presId="urn:microsoft.com/office/officeart/2005/8/layout/chevron1"/>
    <dgm:cxn modelId="{044C26D7-08E2-41EC-9087-9E3CE17AF251}" type="presParOf" srcId="{009FDFA2-46B3-47B2-8000-F38DE1D43017}" destId="{591DCA51-0D59-4E1D-B9E2-DC6EEE632803}" srcOrd="7" destOrd="0" presId="urn:microsoft.com/office/officeart/2005/8/layout/chevron1"/>
    <dgm:cxn modelId="{DF21638C-4CD8-421A-9743-623F43FAEDBA}" type="presParOf" srcId="{009FDFA2-46B3-47B2-8000-F38DE1D43017}" destId="{22931519-E80A-4459-9E06-4AE8ECA0C767}" srcOrd="8" destOrd="0" presId="urn:microsoft.com/office/officeart/2005/8/layout/chevron1"/>
    <dgm:cxn modelId="{9E896982-7953-4037-8D19-317462C3D5EA}" type="presParOf" srcId="{009FDFA2-46B3-47B2-8000-F38DE1D43017}" destId="{F80628BF-85B8-4E57-BE43-95C988DB0C5D}" srcOrd="9" destOrd="0" presId="urn:microsoft.com/office/officeart/2005/8/layout/chevron1"/>
    <dgm:cxn modelId="{927875E0-08FD-4084-B7C7-76E01BC8F834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W3R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E1DA13CC-52BF-46AA-927E-9D98B81526C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WK4</a:t>
          </a:r>
          <a:endParaRPr lang="en-US" sz="1800" b="1" dirty="0"/>
        </a:p>
      </dgm:t>
    </dgm:pt>
    <dgm:pt modelId="{55A9C677-46CE-4C90-8AC0-90D299683B23}" type="parTrans" cxnId="{942B7222-3A1D-4BA4-8C07-9198472E0CC7}">
      <dgm:prSet/>
      <dgm:spPr/>
      <dgm:t>
        <a:bodyPr/>
        <a:lstStyle/>
        <a:p>
          <a:endParaRPr lang="en-US"/>
        </a:p>
      </dgm:t>
    </dgm:pt>
    <dgm:pt modelId="{384FCF9A-11CB-4642-8CE8-E00C8F10B3ED}" type="sibTrans" cxnId="{942B7222-3A1D-4BA4-8C07-9198472E0CC7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543908DA-477B-4FAB-804A-E038AF617FDE}" type="pres">
      <dgm:prSet presAssocID="{E1DA13CC-52BF-46AA-927E-9D98B81526C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C348ACA-918A-4AFD-9CF9-FCB34E4981E0}" type="pres">
      <dgm:prSet presAssocID="{384FCF9A-11CB-4642-8CE8-E00C8F10B3E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160459D6-F6BB-4737-8292-08364F92E80B}" type="presOf" srcId="{B10996AC-546A-45CA-8754-9C8E3245EDA6}" destId="{7F7C9251-0234-48E9-810D-D87803872AAF}" srcOrd="0" destOrd="0" presId="urn:microsoft.com/office/officeart/2005/8/layout/chevron1"/>
    <dgm:cxn modelId="{38F656F6-F1A5-4C2C-ABAA-BB9B3722A80E}" type="presOf" srcId="{8059A13B-8E50-4555-8A18-3F0B1105B86D}" destId="{0480CB48-AD7A-418D-A12A-738F5971307C}" srcOrd="0" destOrd="0" presId="urn:microsoft.com/office/officeart/2005/8/layout/chevron1"/>
    <dgm:cxn modelId="{3D313A4D-7C44-4C5E-BA36-39589A0BE9E4}" type="presOf" srcId="{E1DA13CC-52BF-46AA-927E-9D98B81526C2}" destId="{543908DA-477B-4FAB-804A-E038AF617FDE}" srcOrd="0" destOrd="0" presId="urn:microsoft.com/office/officeart/2005/8/layout/chevron1"/>
    <dgm:cxn modelId="{EFCF2433-09A5-41C6-9902-779BE092D635}" type="presOf" srcId="{5275D811-1526-4DC3-AF85-9A98D5CE1628}" destId="{22931519-E80A-4459-9E06-4AE8ECA0C767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D165733A-9A3C-445B-8265-C9A156FEA5C4}" type="presOf" srcId="{1B776507-8227-4E6D-8684-B6A204111385}" destId="{009FDFA2-46B3-47B2-8000-F38DE1D43017}" srcOrd="0" destOrd="0" presId="urn:microsoft.com/office/officeart/2005/8/layout/chevron1"/>
    <dgm:cxn modelId="{27BA9ED1-579D-4639-8DD5-DE3E2D918BDE}" type="presOf" srcId="{9CF07938-3365-4729-8DE7-C4AB3D70FF36}" destId="{7DE20FED-8C9E-4A5E-AD11-E2889A439FA1}" srcOrd="0" destOrd="0" presId="urn:microsoft.com/office/officeart/2005/8/layout/chevron1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AA25B69A-D8B7-459F-8855-5FA6125BEFF4}" type="presOf" srcId="{2983A860-F14E-4447-876F-F0D753656C83}" destId="{6AE8344C-808A-493C-88C5-92068E43A522}" srcOrd="0" destOrd="0" presId="urn:microsoft.com/office/officeart/2005/8/layout/chevron1"/>
    <dgm:cxn modelId="{942B7222-3A1D-4BA4-8C07-9198472E0CC7}" srcId="{1B776507-8227-4E6D-8684-B6A204111385}" destId="{E1DA13CC-52BF-46AA-927E-9D98B81526C2}" srcOrd="2" destOrd="0" parTransId="{55A9C677-46CE-4C90-8AC0-90D299683B23}" sibTransId="{384FCF9A-11CB-4642-8CE8-E00C8F10B3ED}"/>
    <dgm:cxn modelId="{FA42A334-482A-4160-8648-ACEC980AF723}" type="presParOf" srcId="{009FDFA2-46B3-47B2-8000-F38DE1D43017}" destId="{7F7C9251-0234-48E9-810D-D87803872AAF}" srcOrd="0" destOrd="0" presId="urn:microsoft.com/office/officeart/2005/8/layout/chevron1"/>
    <dgm:cxn modelId="{ADA716C1-A294-42F4-A832-FD32A90C5965}" type="presParOf" srcId="{009FDFA2-46B3-47B2-8000-F38DE1D43017}" destId="{F4DACA6C-B759-46D4-BA4E-DD3981AA179E}" srcOrd="1" destOrd="0" presId="urn:microsoft.com/office/officeart/2005/8/layout/chevron1"/>
    <dgm:cxn modelId="{CC74A109-C203-4078-8972-0B47F533E381}" type="presParOf" srcId="{009FDFA2-46B3-47B2-8000-F38DE1D43017}" destId="{6AE8344C-808A-493C-88C5-92068E43A522}" srcOrd="2" destOrd="0" presId="urn:microsoft.com/office/officeart/2005/8/layout/chevron1"/>
    <dgm:cxn modelId="{7560A5BE-52B8-420A-95DA-77E21AA5B28E}" type="presParOf" srcId="{009FDFA2-46B3-47B2-8000-F38DE1D43017}" destId="{75349B76-D8DF-41CA-9BBC-9B8F44734977}" srcOrd="3" destOrd="0" presId="urn:microsoft.com/office/officeart/2005/8/layout/chevron1"/>
    <dgm:cxn modelId="{2C2B43E6-46EB-466F-B254-BA278C448E67}" type="presParOf" srcId="{009FDFA2-46B3-47B2-8000-F38DE1D43017}" destId="{543908DA-477B-4FAB-804A-E038AF617FDE}" srcOrd="4" destOrd="0" presId="urn:microsoft.com/office/officeart/2005/8/layout/chevron1"/>
    <dgm:cxn modelId="{F6946AF7-3F2B-4A3B-8EB8-6D9BBA9BAB0D}" type="presParOf" srcId="{009FDFA2-46B3-47B2-8000-F38DE1D43017}" destId="{CC348ACA-918A-4AFD-9CF9-FCB34E4981E0}" srcOrd="5" destOrd="0" presId="urn:microsoft.com/office/officeart/2005/8/layout/chevron1"/>
    <dgm:cxn modelId="{366ECA02-57CF-43D7-B7EB-9EE0C9ACD461}" type="presParOf" srcId="{009FDFA2-46B3-47B2-8000-F38DE1D43017}" destId="{0480CB48-AD7A-418D-A12A-738F5971307C}" srcOrd="6" destOrd="0" presId="urn:microsoft.com/office/officeart/2005/8/layout/chevron1"/>
    <dgm:cxn modelId="{5D5671B2-F504-4AAF-B06E-44458A96D884}" type="presParOf" srcId="{009FDFA2-46B3-47B2-8000-F38DE1D43017}" destId="{591DCA51-0D59-4E1D-B9E2-DC6EEE632803}" srcOrd="7" destOrd="0" presId="urn:microsoft.com/office/officeart/2005/8/layout/chevron1"/>
    <dgm:cxn modelId="{47C269E6-7054-42C6-B683-9B9ECC0A8B6C}" type="presParOf" srcId="{009FDFA2-46B3-47B2-8000-F38DE1D43017}" destId="{22931519-E80A-4459-9E06-4AE8ECA0C767}" srcOrd="8" destOrd="0" presId="urn:microsoft.com/office/officeart/2005/8/layout/chevron1"/>
    <dgm:cxn modelId="{FCEE2E4E-1DCF-4ABB-89F0-D4E3089CA9AD}" type="presParOf" srcId="{009FDFA2-46B3-47B2-8000-F38DE1D43017}" destId="{F80628BF-85B8-4E57-BE43-95C988DB0C5D}" srcOrd="9" destOrd="0" presId="urn:microsoft.com/office/officeart/2005/8/layout/chevron1"/>
    <dgm:cxn modelId="{2D864C64-877B-4460-86C0-3C032764BAC0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W3R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E1DA13CC-52BF-46AA-927E-9D98B81526C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WK4</a:t>
          </a:r>
          <a:endParaRPr lang="en-US" sz="1800" b="1" dirty="0"/>
        </a:p>
      </dgm:t>
    </dgm:pt>
    <dgm:pt modelId="{55A9C677-46CE-4C90-8AC0-90D299683B23}" type="parTrans" cxnId="{942B7222-3A1D-4BA4-8C07-9198472E0CC7}">
      <dgm:prSet/>
      <dgm:spPr/>
      <dgm:t>
        <a:bodyPr/>
        <a:lstStyle/>
        <a:p>
          <a:endParaRPr lang="en-US"/>
        </a:p>
      </dgm:t>
    </dgm:pt>
    <dgm:pt modelId="{384FCF9A-11CB-4642-8CE8-E00C8F10B3ED}" type="sibTrans" cxnId="{942B7222-3A1D-4BA4-8C07-9198472E0CC7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543908DA-477B-4FAB-804A-E038AF617FDE}" type="pres">
      <dgm:prSet presAssocID="{E1DA13CC-52BF-46AA-927E-9D98B81526C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C348ACA-918A-4AFD-9CF9-FCB34E4981E0}" type="pres">
      <dgm:prSet presAssocID="{384FCF9A-11CB-4642-8CE8-E00C8F10B3E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1B5513-C52A-4B9F-B04B-1BFC4E838725}" type="presOf" srcId="{8059A13B-8E50-4555-8A18-3F0B1105B86D}" destId="{0480CB48-AD7A-418D-A12A-738F5971307C}" srcOrd="0" destOrd="0" presId="urn:microsoft.com/office/officeart/2005/8/layout/chevron1"/>
    <dgm:cxn modelId="{80BB8E03-280A-4418-BD23-D25BBF500244}" type="presOf" srcId="{1B776507-8227-4E6D-8684-B6A204111385}" destId="{009FDFA2-46B3-47B2-8000-F38DE1D43017}" srcOrd="0" destOrd="0" presId="urn:microsoft.com/office/officeart/2005/8/layout/chevron1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DF5D04DC-91B6-47F1-B8B6-7D4CB25FCD0B}" type="presOf" srcId="{9CF07938-3365-4729-8DE7-C4AB3D70FF36}" destId="{7DE20FED-8C9E-4A5E-AD11-E2889A439FA1}" srcOrd="0" destOrd="0" presId="urn:microsoft.com/office/officeart/2005/8/layout/chevron1"/>
    <dgm:cxn modelId="{B25757B8-6C85-4EBF-9969-DF47073930A1}" type="presOf" srcId="{2983A860-F14E-4447-876F-F0D753656C83}" destId="{6AE8344C-808A-493C-88C5-92068E43A522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71E07D68-9937-4CC3-B0AC-219A22B14BB7}" type="presOf" srcId="{B10996AC-546A-45CA-8754-9C8E3245EDA6}" destId="{7F7C9251-0234-48E9-810D-D87803872AAF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8DCED13F-439E-4764-B779-2A2F4209F4AA}" type="presOf" srcId="{5275D811-1526-4DC3-AF85-9A98D5CE1628}" destId="{22931519-E80A-4459-9E06-4AE8ECA0C767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942B7222-3A1D-4BA4-8C07-9198472E0CC7}" srcId="{1B776507-8227-4E6D-8684-B6A204111385}" destId="{E1DA13CC-52BF-46AA-927E-9D98B81526C2}" srcOrd="2" destOrd="0" parTransId="{55A9C677-46CE-4C90-8AC0-90D299683B23}" sibTransId="{384FCF9A-11CB-4642-8CE8-E00C8F10B3ED}"/>
    <dgm:cxn modelId="{3B775D34-E396-4027-B76A-8C936FECB513}" type="presOf" srcId="{E1DA13CC-52BF-46AA-927E-9D98B81526C2}" destId="{543908DA-477B-4FAB-804A-E038AF617FDE}" srcOrd="0" destOrd="0" presId="urn:microsoft.com/office/officeart/2005/8/layout/chevron1"/>
    <dgm:cxn modelId="{6E81D1C5-04F4-4AE1-8AB1-4D6A0A4518F5}" type="presParOf" srcId="{009FDFA2-46B3-47B2-8000-F38DE1D43017}" destId="{7F7C9251-0234-48E9-810D-D87803872AAF}" srcOrd="0" destOrd="0" presId="urn:microsoft.com/office/officeart/2005/8/layout/chevron1"/>
    <dgm:cxn modelId="{3D6E11F8-32BF-4DD2-BAA4-9AD46FA5918A}" type="presParOf" srcId="{009FDFA2-46B3-47B2-8000-F38DE1D43017}" destId="{F4DACA6C-B759-46D4-BA4E-DD3981AA179E}" srcOrd="1" destOrd="0" presId="urn:microsoft.com/office/officeart/2005/8/layout/chevron1"/>
    <dgm:cxn modelId="{AAB9F9CE-11CA-4E49-9C42-4CD04B932229}" type="presParOf" srcId="{009FDFA2-46B3-47B2-8000-F38DE1D43017}" destId="{6AE8344C-808A-493C-88C5-92068E43A522}" srcOrd="2" destOrd="0" presId="urn:microsoft.com/office/officeart/2005/8/layout/chevron1"/>
    <dgm:cxn modelId="{64413BE0-BAD0-4794-A2CB-A00593F35E50}" type="presParOf" srcId="{009FDFA2-46B3-47B2-8000-F38DE1D43017}" destId="{75349B76-D8DF-41CA-9BBC-9B8F44734977}" srcOrd="3" destOrd="0" presId="urn:microsoft.com/office/officeart/2005/8/layout/chevron1"/>
    <dgm:cxn modelId="{3A326420-E53C-4D1C-8B3B-E12E43C2F6E4}" type="presParOf" srcId="{009FDFA2-46B3-47B2-8000-F38DE1D43017}" destId="{543908DA-477B-4FAB-804A-E038AF617FDE}" srcOrd="4" destOrd="0" presId="urn:microsoft.com/office/officeart/2005/8/layout/chevron1"/>
    <dgm:cxn modelId="{2CBBDDBF-16F5-4EE7-89FE-D093571E91B9}" type="presParOf" srcId="{009FDFA2-46B3-47B2-8000-F38DE1D43017}" destId="{CC348ACA-918A-4AFD-9CF9-FCB34E4981E0}" srcOrd="5" destOrd="0" presId="urn:microsoft.com/office/officeart/2005/8/layout/chevron1"/>
    <dgm:cxn modelId="{D66CEC97-6D0F-4358-BF9C-E7B3C1159E78}" type="presParOf" srcId="{009FDFA2-46B3-47B2-8000-F38DE1D43017}" destId="{0480CB48-AD7A-418D-A12A-738F5971307C}" srcOrd="6" destOrd="0" presId="urn:microsoft.com/office/officeart/2005/8/layout/chevron1"/>
    <dgm:cxn modelId="{E86E5EA1-8104-455C-87EF-F04923D25F9E}" type="presParOf" srcId="{009FDFA2-46B3-47B2-8000-F38DE1D43017}" destId="{591DCA51-0D59-4E1D-B9E2-DC6EEE632803}" srcOrd="7" destOrd="0" presId="urn:microsoft.com/office/officeart/2005/8/layout/chevron1"/>
    <dgm:cxn modelId="{50AB8D02-BF38-49A0-B24C-5C3D4943096D}" type="presParOf" srcId="{009FDFA2-46B3-47B2-8000-F38DE1D43017}" destId="{22931519-E80A-4459-9E06-4AE8ECA0C767}" srcOrd="8" destOrd="0" presId="urn:microsoft.com/office/officeart/2005/8/layout/chevron1"/>
    <dgm:cxn modelId="{1570E5C4-4A11-4C15-BEC3-46A95EFE31A0}" type="presParOf" srcId="{009FDFA2-46B3-47B2-8000-F38DE1D43017}" destId="{F80628BF-85B8-4E57-BE43-95C988DB0C5D}" srcOrd="9" destOrd="0" presId="urn:microsoft.com/office/officeart/2005/8/layout/chevron1"/>
    <dgm:cxn modelId="{4DD26DBC-291C-489B-87EA-053E6C1AC3E6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W3R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E1DA13CC-52BF-46AA-927E-9D98B81526C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WK4</a:t>
          </a:r>
          <a:endParaRPr lang="en-US" sz="1800" b="1" dirty="0"/>
        </a:p>
      </dgm:t>
    </dgm:pt>
    <dgm:pt modelId="{55A9C677-46CE-4C90-8AC0-90D299683B23}" type="parTrans" cxnId="{942B7222-3A1D-4BA4-8C07-9198472E0CC7}">
      <dgm:prSet/>
      <dgm:spPr/>
      <dgm:t>
        <a:bodyPr/>
        <a:lstStyle/>
        <a:p>
          <a:endParaRPr lang="en-US"/>
        </a:p>
      </dgm:t>
    </dgm:pt>
    <dgm:pt modelId="{384FCF9A-11CB-4642-8CE8-E00C8F10B3ED}" type="sibTrans" cxnId="{942B7222-3A1D-4BA4-8C07-9198472E0CC7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543908DA-477B-4FAB-804A-E038AF617FDE}" type="pres">
      <dgm:prSet presAssocID="{E1DA13CC-52BF-46AA-927E-9D98B81526C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C348ACA-918A-4AFD-9CF9-FCB34E4981E0}" type="pres">
      <dgm:prSet presAssocID="{384FCF9A-11CB-4642-8CE8-E00C8F10B3E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CA386-9C00-4ABD-A46F-586AC70B6BC8}" type="presOf" srcId="{9CF07938-3365-4729-8DE7-C4AB3D70FF36}" destId="{7DE20FED-8C9E-4A5E-AD11-E2889A439FA1}" srcOrd="0" destOrd="0" presId="urn:microsoft.com/office/officeart/2005/8/layout/chevron1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FFE2B52C-794D-458C-A02F-1964D3C0F6B4}" type="presOf" srcId="{8059A13B-8E50-4555-8A18-3F0B1105B86D}" destId="{0480CB48-AD7A-418D-A12A-738F5971307C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4267F162-50A7-433B-BA3B-BAD94C455211}" type="presOf" srcId="{E1DA13CC-52BF-46AA-927E-9D98B81526C2}" destId="{543908DA-477B-4FAB-804A-E038AF617FDE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308BDFD5-EB2D-4157-B3DC-9F67CC38081B}" type="presOf" srcId="{B10996AC-546A-45CA-8754-9C8E3245EDA6}" destId="{7F7C9251-0234-48E9-810D-D87803872AAF}" srcOrd="0" destOrd="0" presId="urn:microsoft.com/office/officeart/2005/8/layout/chevron1"/>
    <dgm:cxn modelId="{0AD85F24-3DC3-4B8C-9B83-1641937CBABD}" type="presOf" srcId="{1B776507-8227-4E6D-8684-B6A204111385}" destId="{009FDFA2-46B3-47B2-8000-F38DE1D43017}" srcOrd="0" destOrd="0" presId="urn:microsoft.com/office/officeart/2005/8/layout/chevron1"/>
    <dgm:cxn modelId="{81155370-51D2-4087-94A5-E8E21BD0C9E6}" type="presOf" srcId="{5275D811-1526-4DC3-AF85-9A98D5CE1628}" destId="{22931519-E80A-4459-9E06-4AE8ECA0C767}" srcOrd="0" destOrd="0" presId="urn:microsoft.com/office/officeart/2005/8/layout/chevron1"/>
    <dgm:cxn modelId="{42C3DA82-D020-404F-9CAD-80AD94BB3B9E}" type="presOf" srcId="{2983A860-F14E-4447-876F-F0D753656C83}" destId="{6AE8344C-808A-493C-88C5-92068E43A522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942B7222-3A1D-4BA4-8C07-9198472E0CC7}" srcId="{1B776507-8227-4E6D-8684-B6A204111385}" destId="{E1DA13CC-52BF-46AA-927E-9D98B81526C2}" srcOrd="2" destOrd="0" parTransId="{55A9C677-46CE-4C90-8AC0-90D299683B23}" sibTransId="{384FCF9A-11CB-4642-8CE8-E00C8F10B3ED}"/>
    <dgm:cxn modelId="{E97BE8EE-809D-4D56-AB80-FA1C212047A3}" type="presParOf" srcId="{009FDFA2-46B3-47B2-8000-F38DE1D43017}" destId="{7F7C9251-0234-48E9-810D-D87803872AAF}" srcOrd="0" destOrd="0" presId="urn:microsoft.com/office/officeart/2005/8/layout/chevron1"/>
    <dgm:cxn modelId="{17F61799-C2E3-455F-BA0A-EE8991EAA60C}" type="presParOf" srcId="{009FDFA2-46B3-47B2-8000-F38DE1D43017}" destId="{F4DACA6C-B759-46D4-BA4E-DD3981AA179E}" srcOrd="1" destOrd="0" presId="urn:microsoft.com/office/officeart/2005/8/layout/chevron1"/>
    <dgm:cxn modelId="{7071509A-0914-4973-88B6-CA07F61BEFE2}" type="presParOf" srcId="{009FDFA2-46B3-47B2-8000-F38DE1D43017}" destId="{6AE8344C-808A-493C-88C5-92068E43A522}" srcOrd="2" destOrd="0" presId="urn:microsoft.com/office/officeart/2005/8/layout/chevron1"/>
    <dgm:cxn modelId="{9FB4172D-1F31-4037-84AC-C508B2DE7EBD}" type="presParOf" srcId="{009FDFA2-46B3-47B2-8000-F38DE1D43017}" destId="{75349B76-D8DF-41CA-9BBC-9B8F44734977}" srcOrd="3" destOrd="0" presId="urn:microsoft.com/office/officeart/2005/8/layout/chevron1"/>
    <dgm:cxn modelId="{E00ED04E-A811-44C7-A1DF-B3262B50D162}" type="presParOf" srcId="{009FDFA2-46B3-47B2-8000-F38DE1D43017}" destId="{543908DA-477B-4FAB-804A-E038AF617FDE}" srcOrd="4" destOrd="0" presId="urn:microsoft.com/office/officeart/2005/8/layout/chevron1"/>
    <dgm:cxn modelId="{9DA9DBD7-AEFC-4681-B437-099FABAB9991}" type="presParOf" srcId="{009FDFA2-46B3-47B2-8000-F38DE1D43017}" destId="{CC348ACA-918A-4AFD-9CF9-FCB34E4981E0}" srcOrd="5" destOrd="0" presId="urn:microsoft.com/office/officeart/2005/8/layout/chevron1"/>
    <dgm:cxn modelId="{0027DC90-4BEE-471C-8AB7-DAAC9E5D7FA4}" type="presParOf" srcId="{009FDFA2-46B3-47B2-8000-F38DE1D43017}" destId="{0480CB48-AD7A-418D-A12A-738F5971307C}" srcOrd="6" destOrd="0" presId="urn:microsoft.com/office/officeart/2005/8/layout/chevron1"/>
    <dgm:cxn modelId="{E32A2A48-ED55-495F-A272-D323DAEE679A}" type="presParOf" srcId="{009FDFA2-46B3-47B2-8000-F38DE1D43017}" destId="{591DCA51-0D59-4E1D-B9E2-DC6EEE632803}" srcOrd="7" destOrd="0" presId="urn:microsoft.com/office/officeart/2005/8/layout/chevron1"/>
    <dgm:cxn modelId="{F27A26A4-F5BC-482A-A066-4045A1550C3F}" type="presParOf" srcId="{009FDFA2-46B3-47B2-8000-F38DE1D43017}" destId="{22931519-E80A-4459-9E06-4AE8ECA0C767}" srcOrd="8" destOrd="0" presId="urn:microsoft.com/office/officeart/2005/8/layout/chevron1"/>
    <dgm:cxn modelId="{FAFEC45E-5A23-431D-9291-44FB8858EE1B}" type="presParOf" srcId="{009FDFA2-46B3-47B2-8000-F38DE1D43017}" destId="{F80628BF-85B8-4E57-BE43-95C988DB0C5D}" srcOrd="9" destOrd="0" presId="urn:microsoft.com/office/officeart/2005/8/layout/chevron1"/>
    <dgm:cxn modelId="{C71EA08E-01ED-4BD0-81F9-014850B64A27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W3R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E1DA13CC-52BF-46AA-927E-9D98B81526C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WK4</a:t>
          </a:r>
          <a:endParaRPr lang="en-US" sz="1800" b="1" dirty="0"/>
        </a:p>
      </dgm:t>
    </dgm:pt>
    <dgm:pt modelId="{55A9C677-46CE-4C90-8AC0-90D299683B23}" type="parTrans" cxnId="{942B7222-3A1D-4BA4-8C07-9198472E0CC7}">
      <dgm:prSet/>
      <dgm:spPr/>
      <dgm:t>
        <a:bodyPr/>
        <a:lstStyle/>
        <a:p>
          <a:endParaRPr lang="en-US"/>
        </a:p>
      </dgm:t>
    </dgm:pt>
    <dgm:pt modelId="{384FCF9A-11CB-4642-8CE8-E00C8F10B3ED}" type="sibTrans" cxnId="{942B7222-3A1D-4BA4-8C07-9198472E0CC7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543908DA-477B-4FAB-804A-E038AF617FDE}" type="pres">
      <dgm:prSet presAssocID="{E1DA13CC-52BF-46AA-927E-9D98B81526C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C348ACA-918A-4AFD-9CF9-FCB34E4981E0}" type="pres">
      <dgm:prSet presAssocID="{384FCF9A-11CB-4642-8CE8-E00C8F10B3E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ED891FD5-3C27-4073-BCB8-F67863B7D77B}" type="presOf" srcId="{1B776507-8227-4E6D-8684-B6A204111385}" destId="{009FDFA2-46B3-47B2-8000-F38DE1D43017}" srcOrd="0" destOrd="0" presId="urn:microsoft.com/office/officeart/2005/8/layout/chevron1"/>
    <dgm:cxn modelId="{986EEB38-BA04-402D-ADE6-12380CC714C5}" type="presOf" srcId="{2983A860-F14E-4447-876F-F0D753656C83}" destId="{6AE8344C-808A-493C-88C5-92068E43A522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7D37AD99-5AE9-4E88-8C4C-9B7F83243A86}" type="presOf" srcId="{5275D811-1526-4DC3-AF85-9A98D5CE1628}" destId="{22931519-E80A-4459-9E06-4AE8ECA0C767}" srcOrd="0" destOrd="0" presId="urn:microsoft.com/office/officeart/2005/8/layout/chevron1"/>
    <dgm:cxn modelId="{AFB80404-AB3B-47D3-8CD4-E89410E888E3}" type="presOf" srcId="{9CF07938-3365-4729-8DE7-C4AB3D70FF36}" destId="{7DE20FED-8C9E-4A5E-AD11-E2889A439FA1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401040FF-21EE-4B2F-A9E6-BCB86F9AAB4B}" type="presOf" srcId="{B10996AC-546A-45CA-8754-9C8E3245EDA6}" destId="{7F7C9251-0234-48E9-810D-D87803872AAF}" srcOrd="0" destOrd="0" presId="urn:microsoft.com/office/officeart/2005/8/layout/chevron1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80E03EED-F988-46BE-91B3-01CF4AA7E003}" type="presOf" srcId="{8059A13B-8E50-4555-8A18-3F0B1105B86D}" destId="{0480CB48-AD7A-418D-A12A-738F5971307C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F7B3743F-E117-46E1-B4ED-B005B0714978}" type="presOf" srcId="{E1DA13CC-52BF-46AA-927E-9D98B81526C2}" destId="{543908DA-477B-4FAB-804A-E038AF617FDE}" srcOrd="0" destOrd="0" presId="urn:microsoft.com/office/officeart/2005/8/layout/chevron1"/>
    <dgm:cxn modelId="{942B7222-3A1D-4BA4-8C07-9198472E0CC7}" srcId="{1B776507-8227-4E6D-8684-B6A204111385}" destId="{E1DA13CC-52BF-46AA-927E-9D98B81526C2}" srcOrd="2" destOrd="0" parTransId="{55A9C677-46CE-4C90-8AC0-90D299683B23}" sibTransId="{384FCF9A-11CB-4642-8CE8-E00C8F10B3ED}"/>
    <dgm:cxn modelId="{F71C19DF-BF68-4E79-9EA1-26E7FB5715BA}" type="presParOf" srcId="{009FDFA2-46B3-47B2-8000-F38DE1D43017}" destId="{7F7C9251-0234-48E9-810D-D87803872AAF}" srcOrd="0" destOrd="0" presId="urn:microsoft.com/office/officeart/2005/8/layout/chevron1"/>
    <dgm:cxn modelId="{5AAEC90F-3416-47E8-97EB-17E3D8505D3A}" type="presParOf" srcId="{009FDFA2-46B3-47B2-8000-F38DE1D43017}" destId="{F4DACA6C-B759-46D4-BA4E-DD3981AA179E}" srcOrd="1" destOrd="0" presId="urn:microsoft.com/office/officeart/2005/8/layout/chevron1"/>
    <dgm:cxn modelId="{5F7A24C9-6BC9-4B87-9194-C5FF89125981}" type="presParOf" srcId="{009FDFA2-46B3-47B2-8000-F38DE1D43017}" destId="{6AE8344C-808A-493C-88C5-92068E43A522}" srcOrd="2" destOrd="0" presId="urn:microsoft.com/office/officeart/2005/8/layout/chevron1"/>
    <dgm:cxn modelId="{79AB9D67-692E-4FB7-BED7-C480E13B6803}" type="presParOf" srcId="{009FDFA2-46B3-47B2-8000-F38DE1D43017}" destId="{75349B76-D8DF-41CA-9BBC-9B8F44734977}" srcOrd="3" destOrd="0" presId="urn:microsoft.com/office/officeart/2005/8/layout/chevron1"/>
    <dgm:cxn modelId="{23735AFF-FCA6-479F-8A6E-A54A1E8A0E70}" type="presParOf" srcId="{009FDFA2-46B3-47B2-8000-F38DE1D43017}" destId="{543908DA-477B-4FAB-804A-E038AF617FDE}" srcOrd="4" destOrd="0" presId="urn:microsoft.com/office/officeart/2005/8/layout/chevron1"/>
    <dgm:cxn modelId="{2627A02C-578B-4895-964A-B5B6A25BDD8E}" type="presParOf" srcId="{009FDFA2-46B3-47B2-8000-F38DE1D43017}" destId="{CC348ACA-918A-4AFD-9CF9-FCB34E4981E0}" srcOrd="5" destOrd="0" presId="urn:microsoft.com/office/officeart/2005/8/layout/chevron1"/>
    <dgm:cxn modelId="{DAD28C67-1A22-4124-84B5-3FFE68D5C694}" type="presParOf" srcId="{009FDFA2-46B3-47B2-8000-F38DE1D43017}" destId="{0480CB48-AD7A-418D-A12A-738F5971307C}" srcOrd="6" destOrd="0" presId="urn:microsoft.com/office/officeart/2005/8/layout/chevron1"/>
    <dgm:cxn modelId="{8F2DA7E8-31BA-4533-AC54-7289145D357B}" type="presParOf" srcId="{009FDFA2-46B3-47B2-8000-F38DE1D43017}" destId="{591DCA51-0D59-4E1D-B9E2-DC6EEE632803}" srcOrd="7" destOrd="0" presId="urn:microsoft.com/office/officeart/2005/8/layout/chevron1"/>
    <dgm:cxn modelId="{4C8D517C-8F01-400D-82C4-DF6356C8354D}" type="presParOf" srcId="{009FDFA2-46B3-47B2-8000-F38DE1D43017}" destId="{22931519-E80A-4459-9E06-4AE8ECA0C767}" srcOrd="8" destOrd="0" presId="urn:microsoft.com/office/officeart/2005/8/layout/chevron1"/>
    <dgm:cxn modelId="{69F550C0-5BB7-401C-BDCE-1813B75D70EB}" type="presParOf" srcId="{009FDFA2-46B3-47B2-8000-F38DE1D43017}" destId="{F80628BF-85B8-4E57-BE43-95C988DB0C5D}" srcOrd="9" destOrd="0" presId="urn:microsoft.com/office/officeart/2005/8/layout/chevron1"/>
    <dgm:cxn modelId="{F9EBB11E-0040-43EC-9AF2-E4AC016E67D6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W3R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E1DA13CC-52BF-46AA-927E-9D98B81526C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WK4</a:t>
          </a:r>
          <a:endParaRPr lang="en-US" sz="1800" b="1" dirty="0"/>
        </a:p>
      </dgm:t>
    </dgm:pt>
    <dgm:pt modelId="{55A9C677-46CE-4C90-8AC0-90D299683B23}" type="parTrans" cxnId="{942B7222-3A1D-4BA4-8C07-9198472E0CC7}">
      <dgm:prSet/>
      <dgm:spPr/>
      <dgm:t>
        <a:bodyPr/>
        <a:lstStyle/>
        <a:p>
          <a:endParaRPr lang="en-US"/>
        </a:p>
      </dgm:t>
    </dgm:pt>
    <dgm:pt modelId="{384FCF9A-11CB-4642-8CE8-E00C8F10B3ED}" type="sibTrans" cxnId="{942B7222-3A1D-4BA4-8C07-9198472E0CC7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543908DA-477B-4FAB-804A-E038AF617FDE}" type="pres">
      <dgm:prSet presAssocID="{E1DA13CC-52BF-46AA-927E-9D98B81526C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C348ACA-918A-4AFD-9CF9-FCB34E4981E0}" type="pres">
      <dgm:prSet presAssocID="{384FCF9A-11CB-4642-8CE8-E00C8F10B3E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86F9F-6680-4E27-AE9F-792201575A37}" type="presOf" srcId="{8059A13B-8E50-4555-8A18-3F0B1105B86D}" destId="{0480CB48-AD7A-418D-A12A-738F5971307C}" srcOrd="0" destOrd="0" presId="urn:microsoft.com/office/officeart/2005/8/layout/chevron1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5C88819B-0B69-4C19-AB2F-79861CF9A2AA}" type="presOf" srcId="{2983A860-F14E-4447-876F-F0D753656C83}" destId="{6AE8344C-808A-493C-88C5-92068E43A522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A7CD4319-770B-4670-8E57-C677454D815B}" type="presOf" srcId="{5275D811-1526-4DC3-AF85-9A98D5CE1628}" destId="{22931519-E80A-4459-9E06-4AE8ECA0C767}" srcOrd="0" destOrd="0" presId="urn:microsoft.com/office/officeart/2005/8/layout/chevron1"/>
    <dgm:cxn modelId="{5902A949-5623-49D6-9114-523646FA85C6}" type="presOf" srcId="{9CF07938-3365-4729-8DE7-C4AB3D70FF36}" destId="{7DE20FED-8C9E-4A5E-AD11-E2889A439FA1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F7AEDDCB-1C4F-49E6-ADEF-F977270790FB}" type="presOf" srcId="{1B776507-8227-4E6D-8684-B6A204111385}" destId="{009FDFA2-46B3-47B2-8000-F38DE1D43017}" srcOrd="0" destOrd="0" presId="urn:microsoft.com/office/officeart/2005/8/layout/chevron1"/>
    <dgm:cxn modelId="{6F03B43F-4A21-42A8-AF2B-8421D3E037AE}" type="presOf" srcId="{B10996AC-546A-45CA-8754-9C8E3245EDA6}" destId="{7F7C9251-0234-48E9-810D-D87803872AAF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B77FC132-F22C-40F0-931B-241BC83EA22A}" type="presOf" srcId="{E1DA13CC-52BF-46AA-927E-9D98B81526C2}" destId="{543908DA-477B-4FAB-804A-E038AF617FDE}" srcOrd="0" destOrd="0" presId="urn:microsoft.com/office/officeart/2005/8/layout/chevron1"/>
    <dgm:cxn modelId="{942B7222-3A1D-4BA4-8C07-9198472E0CC7}" srcId="{1B776507-8227-4E6D-8684-B6A204111385}" destId="{E1DA13CC-52BF-46AA-927E-9D98B81526C2}" srcOrd="2" destOrd="0" parTransId="{55A9C677-46CE-4C90-8AC0-90D299683B23}" sibTransId="{384FCF9A-11CB-4642-8CE8-E00C8F10B3ED}"/>
    <dgm:cxn modelId="{8E5477D1-FEE9-4CCA-B53A-F69F1BBD1668}" type="presParOf" srcId="{009FDFA2-46B3-47B2-8000-F38DE1D43017}" destId="{7F7C9251-0234-48E9-810D-D87803872AAF}" srcOrd="0" destOrd="0" presId="urn:microsoft.com/office/officeart/2005/8/layout/chevron1"/>
    <dgm:cxn modelId="{68659173-0461-480E-A3A6-21F2A7F81A20}" type="presParOf" srcId="{009FDFA2-46B3-47B2-8000-F38DE1D43017}" destId="{F4DACA6C-B759-46D4-BA4E-DD3981AA179E}" srcOrd="1" destOrd="0" presId="urn:microsoft.com/office/officeart/2005/8/layout/chevron1"/>
    <dgm:cxn modelId="{84AA2E39-E98B-4143-A7D5-97F890D14830}" type="presParOf" srcId="{009FDFA2-46B3-47B2-8000-F38DE1D43017}" destId="{6AE8344C-808A-493C-88C5-92068E43A522}" srcOrd="2" destOrd="0" presId="urn:microsoft.com/office/officeart/2005/8/layout/chevron1"/>
    <dgm:cxn modelId="{89848C45-AED4-434E-A769-DAB090B5BC37}" type="presParOf" srcId="{009FDFA2-46B3-47B2-8000-F38DE1D43017}" destId="{75349B76-D8DF-41CA-9BBC-9B8F44734977}" srcOrd="3" destOrd="0" presId="urn:microsoft.com/office/officeart/2005/8/layout/chevron1"/>
    <dgm:cxn modelId="{7E442546-0F3C-44B0-85FF-CA4F2CB4DD9D}" type="presParOf" srcId="{009FDFA2-46B3-47B2-8000-F38DE1D43017}" destId="{543908DA-477B-4FAB-804A-E038AF617FDE}" srcOrd="4" destOrd="0" presId="urn:microsoft.com/office/officeart/2005/8/layout/chevron1"/>
    <dgm:cxn modelId="{AAF14DEC-8276-4940-8F97-2B4B6DB8CFE0}" type="presParOf" srcId="{009FDFA2-46B3-47B2-8000-F38DE1D43017}" destId="{CC348ACA-918A-4AFD-9CF9-FCB34E4981E0}" srcOrd="5" destOrd="0" presId="urn:microsoft.com/office/officeart/2005/8/layout/chevron1"/>
    <dgm:cxn modelId="{DE5F80C3-6C28-4AF1-92C5-8279AB4636AA}" type="presParOf" srcId="{009FDFA2-46B3-47B2-8000-F38DE1D43017}" destId="{0480CB48-AD7A-418D-A12A-738F5971307C}" srcOrd="6" destOrd="0" presId="urn:microsoft.com/office/officeart/2005/8/layout/chevron1"/>
    <dgm:cxn modelId="{F5814C12-99C4-4F56-B429-1E2A03E9C43D}" type="presParOf" srcId="{009FDFA2-46B3-47B2-8000-F38DE1D43017}" destId="{591DCA51-0D59-4E1D-B9E2-DC6EEE632803}" srcOrd="7" destOrd="0" presId="urn:microsoft.com/office/officeart/2005/8/layout/chevron1"/>
    <dgm:cxn modelId="{101CF2C6-1D2D-4BB7-A6A4-B984A65B4ADB}" type="presParOf" srcId="{009FDFA2-46B3-47B2-8000-F38DE1D43017}" destId="{22931519-E80A-4459-9E06-4AE8ECA0C767}" srcOrd="8" destOrd="0" presId="urn:microsoft.com/office/officeart/2005/8/layout/chevron1"/>
    <dgm:cxn modelId="{7E47922B-67D2-4FC4-9173-FF5D36D120BE}" type="presParOf" srcId="{009FDFA2-46B3-47B2-8000-F38DE1D43017}" destId="{F80628BF-85B8-4E57-BE43-95C988DB0C5D}" srcOrd="9" destOrd="0" presId="urn:microsoft.com/office/officeart/2005/8/layout/chevron1"/>
    <dgm:cxn modelId="{D806568F-EC40-48FE-BE84-A37CDBF158FD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W3R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E1DA13CC-52BF-46AA-927E-9D98B81526C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WK4</a:t>
          </a:r>
          <a:endParaRPr lang="en-US" sz="1800" b="1" dirty="0"/>
        </a:p>
      </dgm:t>
    </dgm:pt>
    <dgm:pt modelId="{55A9C677-46CE-4C90-8AC0-90D299683B23}" type="parTrans" cxnId="{942B7222-3A1D-4BA4-8C07-9198472E0CC7}">
      <dgm:prSet/>
      <dgm:spPr/>
      <dgm:t>
        <a:bodyPr/>
        <a:lstStyle/>
        <a:p>
          <a:endParaRPr lang="en-US"/>
        </a:p>
      </dgm:t>
    </dgm:pt>
    <dgm:pt modelId="{384FCF9A-11CB-4642-8CE8-E00C8F10B3ED}" type="sibTrans" cxnId="{942B7222-3A1D-4BA4-8C07-9198472E0CC7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543908DA-477B-4FAB-804A-E038AF617FDE}" type="pres">
      <dgm:prSet presAssocID="{E1DA13CC-52BF-46AA-927E-9D98B81526C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C348ACA-918A-4AFD-9CF9-FCB34E4981E0}" type="pres">
      <dgm:prSet presAssocID="{384FCF9A-11CB-4642-8CE8-E00C8F10B3E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36340FA3-2A52-4D49-8377-706784526045}" type="presOf" srcId="{B10996AC-546A-45CA-8754-9C8E3245EDA6}" destId="{7F7C9251-0234-48E9-810D-D87803872AAF}" srcOrd="0" destOrd="0" presId="urn:microsoft.com/office/officeart/2005/8/layout/chevron1"/>
    <dgm:cxn modelId="{E43A6F86-14F3-4BEA-9DEB-B7DF8FDC5E2F}" type="presOf" srcId="{9CF07938-3365-4729-8DE7-C4AB3D70FF36}" destId="{7DE20FED-8C9E-4A5E-AD11-E2889A439FA1}" srcOrd="0" destOrd="0" presId="urn:microsoft.com/office/officeart/2005/8/layout/chevron1"/>
    <dgm:cxn modelId="{942B7222-3A1D-4BA4-8C07-9198472E0CC7}" srcId="{1B776507-8227-4E6D-8684-B6A204111385}" destId="{E1DA13CC-52BF-46AA-927E-9D98B81526C2}" srcOrd="2" destOrd="0" parTransId="{55A9C677-46CE-4C90-8AC0-90D299683B23}" sibTransId="{384FCF9A-11CB-4642-8CE8-E00C8F10B3ED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96B6255C-D85F-48C2-A34D-E505C2E999C5}" type="presOf" srcId="{E1DA13CC-52BF-46AA-927E-9D98B81526C2}" destId="{543908DA-477B-4FAB-804A-E038AF617FDE}" srcOrd="0" destOrd="0" presId="urn:microsoft.com/office/officeart/2005/8/layout/chevron1"/>
    <dgm:cxn modelId="{DD4BD030-85BA-442A-8DBD-423EE5A0D9AD}" type="presOf" srcId="{2983A860-F14E-4447-876F-F0D753656C83}" destId="{6AE8344C-808A-493C-88C5-92068E43A522}" srcOrd="0" destOrd="0" presId="urn:microsoft.com/office/officeart/2005/8/layout/chevron1"/>
    <dgm:cxn modelId="{D8E7CA5B-5BDC-4971-9EEB-0F2401F6A3C7}" type="presOf" srcId="{1B776507-8227-4E6D-8684-B6A204111385}" destId="{009FDFA2-46B3-47B2-8000-F38DE1D43017}" srcOrd="0" destOrd="0" presId="urn:microsoft.com/office/officeart/2005/8/layout/chevron1"/>
    <dgm:cxn modelId="{8245E924-9747-416E-9500-0E2E2BD2B33B}" type="presOf" srcId="{5275D811-1526-4DC3-AF85-9A98D5CE1628}" destId="{22931519-E80A-4459-9E06-4AE8ECA0C767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2599C25E-7C1F-4545-84AD-A3F50ECC7DAD}" type="presOf" srcId="{8059A13B-8E50-4555-8A18-3F0B1105B86D}" destId="{0480CB48-AD7A-418D-A12A-738F5971307C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16570FFB-47B5-420C-94E6-B9898C3591CD}" type="presParOf" srcId="{009FDFA2-46B3-47B2-8000-F38DE1D43017}" destId="{7F7C9251-0234-48E9-810D-D87803872AAF}" srcOrd="0" destOrd="0" presId="urn:microsoft.com/office/officeart/2005/8/layout/chevron1"/>
    <dgm:cxn modelId="{ACAD9790-4DA1-4C4A-929C-AB2BAB110CFF}" type="presParOf" srcId="{009FDFA2-46B3-47B2-8000-F38DE1D43017}" destId="{F4DACA6C-B759-46D4-BA4E-DD3981AA179E}" srcOrd="1" destOrd="0" presId="urn:microsoft.com/office/officeart/2005/8/layout/chevron1"/>
    <dgm:cxn modelId="{2338CC55-BAA4-4796-942E-E1008D902B90}" type="presParOf" srcId="{009FDFA2-46B3-47B2-8000-F38DE1D43017}" destId="{6AE8344C-808A-493C-88C5-92068E43A522}" srcOrd="2" destOrd="0" presId="urn:microsoft.com/office/officeart/2005/8/layout/chevron1"/>
    <dgm:cxn modelId="{34ED9B9B-E726-4FFA-8993-E728643FCE0D}" type="presParOf" srcId="{009FDFA2-46B3-47B2-8000-F38DE1D43017}" destId="{75349B76-D8DF-41CA-9BBC-9B8F44734977}" srcOrd="3" destOrd="0" presId="urn:microsoft.com/office/officeart/2005/8/layout/chevron1"/>
    <dgm:cxn modelId="{5214F752-3DB9-436C-B2A3-14FC9995E4CD}" type="presParOf" srcId="{009FDFA2-46B3-47B2-8000-F38DE1D43017}" destId="{543908DA-477B-4FAB-804A-E038AF617FDE}" srcOrd="4" destOrd="0" presId="urn:microsoft.com/office/officeart/2005/8/layout/chevron1"/>
    <dgm:cxn modelId="{CB8C6BBA-A12F-431F-BB38-2EFDCE581FB7}" type="presParOf" srcId="{009FDFA2-46B3-47B2-8000-F38DE1D43017}" destId="{CC348ACA-918A-4AFD-9CF9-FCB34E4981E0}" srcOrd="5" destOrd="0" presId="urn:microsoft.com/office/officeart/2005/8/layout/chevron1"/>
    <dgm:cxn modelId="{377176F1-00BF-4B1A-9C0C-D1B77D8D0595}" type="presParOf" srcId="{009FDFA2-46B3-47B2-8000-F38DE1D43017}" destId="{0480CB48-AD7A-418D-A12A-738F5971307C}" srcOrd="6" destOrd="0" presId="urn:microsoft.com/office/officeart/2005/8/layout/chevron1"/>
    <dgm:cxn modelId="{85FFD741-71F7-484F-8E24-C2F1F944DE2D}" type="presParOf" srcId="{009FDFA2-46B3-47B2-8000-F38DE1D43017}" destId="{591DCA51-0D59-4E1D-B9E2-DC6EEE632803}" srcOrd="7" destOrd="0" presId="urn:microsoft.com/office/officeart/2005/8/layout/chevron1"/>
    <dgm:cxn modelId="{B3A92F2E-EE0E-4306-B92F-B0639F722C83}" type="presParOf" srcId="{009FDFA2-46B3-47B2-8000-F38DE1D43017}" destId="{22931519-E80A-4459-9E06-4AE8ECA0C767}" srcOrd="8" destOrd="0" presId="urn:microsoft.com/office/officeart/2005/8/layout/chevron1"/>
    <dgm:cxn modelId="{91A31FE2-9D99-40D3-98E2-A2624A149F65}" type="presParOf" srcId="{009FDFA2-46B3-47B2-8000-F38DE1D43017}" destId="{F80628BF-85B8-4E57-BE43-95C988DB0C5D}" srcOrd="9" destOrd="0" presId="urn:microsoft.com/office/officeart/2005/8/layout/chevron1"/>
    <dgm:cxn modelId="{28E8D2AC-C31C-408F-99FB-EF7FC42F25DC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W3R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E1DA13CC-52BF-46AA-927E-9D98B81526C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WK4</a:t>
          </a:r>
          <a:endParaRPr lang="en-US" sz="1800" b="1" dirty="0"/>
        </a:p>
      </dgm:t>
    </dgm:pt>
    <dgm:pt modelId="{55A9C677-46CE-4C90-8AC0-90D299683B23}" type="parTrans" cxnId="{942B7222-3A1D-4BA4-8C07-9198472E0CC7}">
      <dgm:prSet/>
      <dgm:spPr/>
      <dgm:t>
        <a:bodyPr/>
        <a:lstStyle/>
        <a:p>
          <a:endParaRPr lang="en-US"/>
        </a:p>
      </dgm:t>
    </dgm:pt>
    <dgm:pt modelId="{384FCF9A-11CB-4642-8CE8-E00C8F10B3ED}" type="sibTrans" cxnId="{942B7222-3A1D-4BA4-8C07-9198472E0CC7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543908DA-477B-4FAB-804A-E038AF617FDE}" type="pres">
      <dgm:prSet presAssocID="{E1DA13CC-52BF-46AA-927E-9D98B81526C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C348ACA-918A-4AFD-9CF9-FCB34E4981E0}" type="pres">
      <dgm:prSet presAssocID="{384FCF9A-11CB-4642-8CE8-E00C8F10B3E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20464-3CD5-41C6-8DB4-748ED88EE729}" type="presOf" srcId="{9CF07938-3365-4729-8DE7-C4AB3D70FF36}" destId="{7DE20FED-8C9E-4A5E-AD11-E2889A439FA1}" srcOrd="0" destOrd="0" presId="urn:microsoft.com/office/officeart/2005/8/layout/chevron1"/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66671213-47FD-4D4F-8A5A-3E73AA43504C}" type="presOf" srcId="{B10996AC-546A-45CA-8754-9C8E3245EDA6}" destId="{7F7C9251-0234-48E9-810D-D87803872AAF}" srcOrd="0" destOrd="0" presId="urn:microsoft.com/office/officeart/2005/8/layout/chevron1"/>
    <dgm:cxn modelId="{70663C95-A343-4147-BB65-5CD296938E86}" type="presOf" srcId="{E1DA13CC-52BF-46AA-927E-9D98B81526C2}" destId="{543908DA-477B-4FAB-804A-E038AF617FDE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B7A63598-3844-4976-97FA-3B63B4C64E76}" type="presOf" srcId="{5275D811-1526-4DC3-AF85-9A98D5CE1628}" destId="{22931519-E80A-4459-9E06-4AE8ECA0C767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8FF74F7E-3837-454A-A45A-C77886E6FD35}" type="presOf" srcId="{1B776507-8227-4E6D-8684-B6A204111385}" destId="{009FDFA2-46B3-47B2-8000-F38DE1D43017}" srcOrd="0" destOrd="0" presId="urn:microsoft.com/office/officeart/2005/8/layout/chevron1"/>
    <dgm:cxn modelId="{0CA0AD04-962E-4941-93DE-36C9A8C0A0D3}" type="presOf" srcId="{2983A860-F14E-4447-876F-F0D753656C83}" destId="{6AE8344C-808A-493C-88C5-92068E43A522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1DCE2274-2704-47AE-977E-9F7D21A3F028}" type="presOf" srcId="{8059A13B-8E50-4555-8A18-3F0B1105B86D}" destId="{0480CB48-AD7A-418D-A12A-738F5971307C}" srcOrd="0" destOrd="0" presId="urn:microsoft.com/office/officeart/2005/8/layout/chevron1"/>
    <dgm:cxn modelId="{942B7222-3A1D-4BA4-8C07-9198472E0CC7}" srcId="{1B776507-8227-4E6D-8684-B6A204111385}" destId="{E1DA13CC-52BF-46AA-927E-9D98B81526C2}" srcOrd="2" destOrd="0" parTransId="{55A9C677-46CE-4C90-8AC0-90D299683B23}" sibTransId="{384FCF9A-11CB-4642-8CE8-E00C8F10B3ED}"/>
    <dgm:cxn modelId="{5479E2FF-5612-4698-BAA3-285FC8BF3B86}" type="presParOf" srcId="{009FDFA2-46B3-47B2-8000-F38DE1D43017}" destId="{7F7C9251-0234-48E9-810D-D87803872AAF}" srcOrd="0" destOrd="0" presId="urn:microsoft.com/office/officeart/2005/8/layout/chevron1"/>
    <dgm:cxn modelId="{53928355-A1C1-4DA2-840C-B80CEBA71999}" type="presParOf" srcId="{009FDFA2-46B3-47B2-8000-F38DE1D43017}" destId="{F4DACA6C-B759-46D4-BA4E-DD3981AA179E}" srcOrd="1" destOrd="0" presId="urn:microsoft.com/office/officeart/2005/8/layout/chevron1"/>
    <dgm:cxn modelId="{8D9F79B5-E934-4228-AC13-0DD5C64C2328}" type="presParOf" srcId="{009FDFA2-46B3-47B2-8000-F38DE1D43017}" destId="{6AE8344C-808A-493C-88C5-92068E43A522}" srcOrd="2" destOrd="0" presId="urn:microsoft.com/office/officeart/2005/8/layout/chevron1"/>
    <dgm:cxn modelId="{380119D8-4416-48A7-A289-1A53CB87CE56}" type="presParOf" srcId="{009FDFA2-46B3-47B2-8000-F38DE1D43017}" destId="{75349B76-D8DF-41CA-9BBC-9B8F44734977}" srcOrd="3" destOrd="0" presId="urn:microsoft.com/office/officeart/2005/8/layout/chevron1"/>
    <dgm:cxn modelId="{D2DFB9F5-0514-465C-8BDC-2273A1CE0B67}" type="presParOf" srcId="{009FDFA2-46B3-47B2-8000-F38DE1D43017}" destId="{543908DA-477B-4FAB-804A-E038AF617FDE}" srcOrd="4" destOrd="0" presId="urn:microsoft.com/office/officeart/2005/8/layout/chevron1"/>
    <dgm:cxn modelId="{BDD1DA78-42CF-4049-9727-79204530272C}" type="presParOf" srcId="{009FDFA2-46B3-47B2-8000-F38DE1D43017}" destId="{CC348ACA-918A-4AFD-9CF9-FCB34E4981E0}" srcOrd="5" destOrd="0" presId="urn:microsoft.com/office/officeart/2005/8/layout/chevron1"/>
    <dgm:cxn modelId="{25B843FF-27BD-4BB1-95B6-20933B004958}" type="presParOf" srcId="{009FDFA2-46B3-47B2-8000-F38DE1D43017}" destId="{0480CB48-AD7A-418D-A12A-738F5971307C}" srcOrd="6" destOrd="0" presId="urn:microsoft.com/office/officeart/2005/8/layout/chevron1"/>
    <dgm:cxn modelId="{92D75545-BF63-4E03-ADF0-01DF1353D1A7}" type="presParOf" srcId="{009FDFA2-46B3-47B2-8000-F38DE1D43017}" destId="{591DCA51-0D59-4E1D-B9E2-DC6EEE632803}" srcOrd="7" destOrd="0" presId="urn:microsoft.com/office/officeart/2005/8/layout/chevron1"/>
    <dgm:cxn modelId="{C8C7230D-D74F-44F7-8049-10A5A9C85BEE}" type="presParOf" srcId="{009FDFA2-46B3-47B2-8000-F38DE1D43017}" destId="{22931519-E80A-4459-9E06-4AE8ECA0C767}" srcOrd="8" destOrd="0" presId="urn:microsoft.com/office/officeart/2005/8/layout/chevron1"/>
    <dgm:cxn modelId="{0DF889A0-0517-472F-960F-817A7D7492EC}" type="presParOf" srcId="{009FDFA2-46B3-47B2-8000-F38DE1D43017}" destId="{F80628BF-85B8-4E57-BE43-95C988DB0C5D}" srcOrd="9" destOrd="0" presId="urn:microsoft.com/office/officeart/2005/8/layout/chevron1"/>
    <dgm:cxn modelId="{98ACF291-E1CD-411A-8474-7A98FC08D079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W3R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E1DA13CC-52BF-46AA-927E-9D98B81526C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WK4</a:t>
          </a:r>
          <a:endParaRPr lang="en-US" sz="1800" b="1" dirty="0"/>
        </a:p>
      </dgm:t>
    </dgm:pt>
    <dgm:pt modelId="{55A9C677-46CE-4C90-8AC0-90D299683B23}" type="parTrans" cxnId="{942B7222-3A1D-4BA4-8C07-9198472E0CC7}">
      <dgm:prSet/>
      <dgm:spPr/>
      <dgm:t>
        <a:bodyPr/>
        <a:lstStyle/>
        <a:p>
          <a:endParaRPr lang="en-US"/>
        </a:p>
      </dgm:t>
    </dgm:pt>
    <dgm:pt modelId="{384FCF9A-11CB-4642-8CE8-E00C8F10B3ED}" type="sibTrans" cxnId="{942B7222-3A1D-4BA4-8C07-9198472E0CC7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543908DA-477B-4FAB-804A-E038AF617FDE}" type="pres">
      <dgm:prSet presAssocID="{E1DA13CC-52BF-46AA-927E-9D98B81526C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C348ACA-918A-4AFD-9CF9-FCB34E4981E0}" type="pres">
      <dgm:prSet presAssocID="{384FCF9A-11CB-4642-8CE8-E00C8F10B3E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BD534DBD-105C-46C1-8E54-A1382F370FB3}" type="presOf" srcId="{5275D811-1526-4DC3-AF85-9A98D5CE1628}" destId="{22931519-E80A-4459-9E06-4AE8ECA0C767}" srcOrd="0" destOrd="0" presId="urn:microsoft.com/office/officeart/2005/8/layout/chevron1"/>
    <dgm:cxn modelId="{80B6C56D-4C32-454F-B3DA-AFBB9CAEE423}" type="presOf" srcId="{1B776507-8227-4E6D-8684-B6A204111385}" destId="{009FDFA2-46B3-47B2-8000-F38DE1D43017}" srcOrd="0" destOrd="0" presId="urn:microsoft.com/office/officeart/2005/8/layout/chevron1"/>
    <dgm:cxn modelId="{1D1614F9-3C5E-42C1-92B3-DD3953FDA905}" type="presOf" srcId="{9CF07938-3365-4729-8DE7-C4AB3D70FF36}" destId="{7DE20FED-8C9E-4A5E-AD11-E2889A439FA1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BA215636-98EC-4D2F-86E6-7BDA13B93A00}" type="presOf" srcId="{2983A860-F14E-4447-876F-F0D753656C83}" destId="{6AE8344C-808A-493C-88C5-92068E43A522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8AA92A74-3BD5-4E10-B0E3-FABD8F1D3BA8}" type="presOf" srcId="{B10996AC-546A-45CA-8754-9C8E3245EDA6}" destId="{7F7C9251-0234-48E9-810D-D87803872AAF}" srcOrd="0" destOrd="0" presId="urn:microsoft.com/office/officeart/2005/8/layout/chevron1"/>
    <dgm:cxn modelId="{9D3DA8DF-7F72-4E27-A9F2-A5E7320D6934}" type="presOf" srcId="{8059A13B-8E50-4555-8A18-3F0B1105B86D}" destId="{0480CB48-AD7A-418D-A12A-738F5971307C}" srcOrd="0" destOrd="0" presId="urn:microsoft.com/office/officeart/2005/8/layout/chevron1"/>
    <dgm:cxn modelId="{D732F03F-D66F-4CE5-801B-65E5AFDA5CC8}" type="presOf" srcId="{E1DA13CC-52BF-46AA-927E-9D98B81526C2}" destId="{543908DA-477B-4FAB-804A-E038AF617FDE}" srcOrd="0" destOrd="0" presId="urn:microsoft.com/office/officeart/2005/8/layout/chevron1"/>
    <dgm:cxn modelId="{942B7222-3A1D-4BA4-8C07-9198472E0CC7}" srcId="{1B776507-8227-4E6D-8684-B6A204111385}" destId="{E1DA13CC-52BF-46AA-927E-9D98B81526C2}" srcOrd="2" destOrd="0" parTransId="{55A9C677-46CE-4C90-8AC0-90D299683B23}" sibTransId="{384FCF9A-11CB-4642-8CE8-E00C8F10B3ED}"/>
    <dgm:cxn modelId="{C5F812CB-39A6-4A1D-9673-66C027D959D4}" type="presParOf" srcId="{009FDFA2-46B3-47B2-8000-F38DE1D43017}" destId="{7F7C9251-0234-48E9-810D-D87803872AAF}" srcOrd="0" destOrd="0" presId="urn:microsoft.com/office/officeart/2005/8/layout/chevron1"/>
    <dgm:cxn modelId="{CFA490D8-0314-4016-BAA5-6EA3A76C263F}" type="presParOf" srcId="{009FDFA2-46B3-47B2-8000-F38DE1D43017}" destId="{F4DACA6C-B759-46D4-BA4E-DD3981AA179E}" srcOrd="1" destOrd="0" presId="urn:microsoft.com/office/officeart/2005/8/layout/chevron1"/>
    <dgm:cxn modelId="{FEC1E21E-DB34-4ABE-A679-28D3F249FFD5}" type="presParOf" srcId="{009FDFA2-46B3-47B2-8000-F38DE1D43017}" destId="{6AE8344C-808A-493C-88C5-92068E43A522}" srcOrd="2" destOrd="0" presId="urn:microsoft.com/office/officeart/2005/8/layout/chevron1"/>
    <dgm:cxn modelId="{241DB744-30B0-4A3D-934B-CE86ADC261C4}" type="presParOf" srcId="{009FDFA2-46B3-47B2-8000-F38DE1D43017}" destId="{75349B76-D8DF-41CA-9BBC-9B8F44734977}" srcOrd="3" destOrd="0" presId="urn:microsoft.com/office/officeart/2005/8/layout/chevron1"/>
    <dgm:cxn modelId="{9DF48EC2-5C56-495C-B1EC-3B5887704F01}" type="presParOf" srcId="{009FDFA2-46B3-47B2-8000-F38DE1D43017}" destId="{543908DA-477B-4FAB-804A-E038AF617FDE}" srcOrd="4" destOrd="0" presId="urn:microsoft.com/office/officeart/2005/8/layout/chevron1"/>
    <dgm:cxn modelId="{7B2E2C23-B55B-482C-89D7-9F7FFA84CC7F}" type="presParOf" srcId="{009FDFA2-46B3-47B2-8000-F38DE1D43017}" destId="{CC348ACA-918A-4AFD-9CF9-FCB34E4981E0}" srcOrd="5" destOrd="0" presId="urn:microsoft.com/office/officeart/2005/8/layout/chevron1"/>
    <dgm:cxn modelId="{ABCFF0FA-A494-435C-A818-B7DA13072762}" type="presParOf" srcId="{009FDFA2-46B3-47B2-8000-F38DE1D43017}" destId="{0480CB48-AD7A-418D-A12A-738F5971307C}" srcOrd="6" destOrd="0" presId="urn:microsoft.com/office/officeart/2005/8/layout/chevron1"/>
    <dgm:cxn modelId="{45C4E2F9-AE84-4476-BFF5-F48A2538FB31}" type="presParOf" srcId="{009FDFA2-46B3-47B2-8000-F38DE1D43017}" destId="{591DCA51-0D59-4E1D-B9E2-DC6EEE632803}" srcOrd="7" destOrd="0" presId="urn:microsoft.com/office/officeart/2005/8/layout/chevron1"/>
    <dgm:cxn modelId="{54141897-1692-49F1-8FED-569683B52255}" type="presParOf" srcId="{009FDFA2-46B3-47B2-8000-F38DE1D43017}" destId="{22931519-E80A-4459-9E06-4AE8ECA0C767}" srcOrd="8" destOrd="0" presId="urn:microsoft.com/office/officeart/2005/8/layout/chevron1"/>
    <dgm:cxn modelId="{15EB771A-D7EF-4069-A7B0-C131D2A96100}" type="presParOf" srcId="{009FDFA2-46B3-47B2-8000-F38DE1D43017}" destId="{F80628BF-85B8-4E57-BE43-95C988DB0C5D}" srcOrd="9" destOrd="0" presId="urn:microsoft.com/office/officeart/2005/8/layout/chevron1"/>
    <dgm:cxn modelId="{01C07CC4-D6EB-49E7-9F83-A263B76BA8CD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CE9D8-39D6-4B10-9862-1A4CD4E9794E}" type="presOf" srcId="{1B776507-8227-4E6D-8684-B6A204111385}" destId="{009FDFA2-46B3-47B2-8000-F38DE1D43017}" srcOrd="0" destOrd="0" presId="urn:microsoft.com/office/officeart/2005/8/layout/chevron1"/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F0770F17-B073-4011-8153-F2808E928F94}" type="presOf" srcId="{B10996AC-546A-45CA-8754-9C8E3245EDA6}" destId="{7F7C9251-0234-48E9-810D-D87803872AAF}" srcOrd="0" destOrd="0" presId="urn:microsoft.com/office/officeart/2005/8/layout/chevron1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A66E8388-5F55-46A8-A369-591C99E93F81}" type="presOf" srcId="{5275D811-1526-4DC3-AF85-9A98D5CE1628}" destId="{22931519-E80A-4459-9E06-4AE8ECA0C767}" srcOrd="0" destOrd="0" presId="urn:microsoft.com/office/officeart/2005/8/layout/chevron1"/>
    <dgm:cxn modelId="{D181158D-0AD1-4991-AA15-4273B0FA6072}" type="presOf" srcId="{0F586259-3CA4-43C0-8F38-F32DDCF90CA3}" destId="{660BC76B-D459-40F8-B8C9-AAED627ECC37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50FACDCF-9A1B-4353-8473-188184F5FB0D}" type="presOf" srcId="{9CF07938-3365-4729-8DE7-C4AB3D70FF36}" destId="{7DE20FED-8C9E-4A5E-AD11-E2889A439FA1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FF2703F9-3409-428C-B1D2-53D52912CCDC}" type="presOf" srcId="{7925A1A6-4611-437F-9FEC-24C1B06D4A79}" destId="{0E3F200F-D45B-4517-91BF-0714AFD9C824}" srcOrd="0" destOrd="0" presId="urn:microsoft.com/office/officeart/2005/8/layout/chevron1"/>
    <dgm:cxn modelId="{0EDCE0EC-A028-454F-BE7E-F449665FC8A9}" type="presOf" srcId="{2983A860-F14E-4447-876F-F0D753656C83}" destId="{6AE8344C-808A-493C-88C5-92068E43A522}" srcOrd="0" destOrd="0" presId="urn:microsoft.com/office/officeart/2005/8/layout/chevron1"/>
    <dgm:cxn modelId="{1DD0D8D9-AFAC-4A51-A3B4-5A25DB7E42B5}" type="presOf" srcId="{8059A13B-8E50-4555-8A18-3F0B1105B86D}" destId="{0480CB48-AD7A-418D-A12A-738F5971307C}" srcOrd="0" destOrd="0" presId="urn:microsoft.com/office/officeart/2005/8/layout/chevron1"/>
    <dgm:cxn modelId="{5663BE23-F69A-4177-943B-45DC074AE64A}" type="presParOf" srcId="{009FDFA2-46B3-47B2-8000-F38DE1D43017}" destId="{7F7C9251-0234-48E9-810D-D87803872AAF}" srcOrd="0" destOrd="0" presId="urn:microsoft.com/office/officeart/2005/8/layout/chevron1"/>
    <dgm:cxn modelId="{2BDC1743-19FB-4DEC-94A6-0613851B0347}" type="presParOf" srcId="{009FDFA2-46B3-47B2-8000-F38DE1D43017}" destId="{F4DACA6C-B759-46D4-BA4E-DD3981AA179E}" srcOrd="1" destOrd="0" presId="urn:microsoft.com/office/officeart/2005/8/layout/chevron1"/>
    <dgm:cxn modelId="{3E398634-E026-4974-A41F-7AD899BA72F0}" type="presParOf" srcId="{009FDFA2-46B3-47B2-8000-F38DE1D43017}" destId="{6AE8344C-808A-493C-88C5-92068E43A522}" srcOrd="2" destOrd="0" presId="urn:microsoft.com/office/officeart/2005/8/layout/chevron1"/>
    <dgm:cxn modelId="{C02DF491-F304-4E87-BFE4-9999F1126AB1}" type="presParOf" srcId="{009FDFA2-46B3-47B2-8000-F38DE1D43017}" destId="{75349B76-D8DF-41CA-9BBC-9B8F44734977}" srcOrd="3" destOrd="0" presId="urn:microsoft.com/office/officeart/2005/8/layout/chevron1"/>
    <dgm:cxn modelId="{0B2572A7-BE57-43B5-A6C6-970AE4E6CF23}" type="presParOf" srcId="{009FDFA2-46B3-47B2-8000-F38DE1D43017}" destId="{0E3F200F-D45B-4517-91BF-0714AFD9C824}" srcOrd="4" destOrd="0" presId="urn:microsoft.com/office/officeart/2005/8/layout/chevron1"/>
    <dgm:cxn modelId="{B9EFD2E4-6732-4DC4-894D-862919ACA43B}" type="presParOf" srcId="{009FDFA2-46B3-47B2-8000-F38DE1D43017}" destId="{90D79433-1E9A-454B-B19D-89BFF5A8ACC3}" srcOrd="5" destOrd="0" presId="urn:microsoft.com/office/officeart/2005/8/layout/chevron1"/>
    <dgm:cxn modelId="{0F12796F-34F1-4D43-9377-BAF9000FE044}" type="presParOf" srcId="{009FDFA2-46B3-47B2-8000-F38DE1D43017}" destId="{660BC76B-D459-40F8-B8C9-AAED627ECC37}" srcOrd="6" destOrd="0" presId="urn:microsoft.com/office/officeart/2005/8/layout/chevron1"/>
    <dgm:cxn modelId="{0E320567-E063-4301-925A-09AA6F25567C}" type="presParOf" srcId="{009FDFA2-46B3-47B2-8000-F38DE1D43017}" destId="{F49DCC21-604C-4155-8E99-64FD8CBD645D}" srcOrd="7" destOrd="0" presId="urn:microsoft.com/office/officeart/2005/8/layout/chevron1"/>
    <dgm:cxn modelId="{C3F51CD2-87FF-4175-B249-939CB78B3EB6}" type="presParOf" srcId="{009FDFA2-46B3-47B2-8000-F38DE1D43017}" destId="{0480CB48-AD7A-418D-A12A-738F5971307C}" srcOrd="8" destOrd="0" presId="urn:microsoft.com/office/officeart/2005/8/layout/chevron1"/>
    <dgm:cxn modelId="{E29381E6-2A9A-4679-86BF-7DE20DB34EAA}" type="presParOf" srcId="{009FDFA2-46B3-47B2-8000-F38DE1D43017}" destId="{591DCA51-0D59-4E1D-B9E2-DC6EEE632803}" srcOrd="9" destOrd="0" presId="urn:microsoft.com/office/officeart/2005/8/layout/chevron1"/>
    <dgm:cxn modelId="{F161D103-E0BA-473F-B4CC-DFCD40F61B67}" type="presParOf" srcId="{009FDFA2-46B3-47B2-8000-F38DE1D43017}" destId="{22931519-E80A-4459-9E06-4AE8ECA0C767}" srcOrd="10" destOrd="0" presId="urn:microsoft.com/office/officeart/2005/8/layout/chevron1"/>
    <dgm:cxn modelId="{A595C62B-BE4D-43CA-9682-64535ACE224F}" type="presParOf" srcId="{009FDFA2-46B3-47B2-8000-F38DE1D43017}" destId="{F80628BF-85B8-4E57-BE43-95C988DB0C5D}" srcOrd="11" destOrd="0" presId="urn:microsoft.com/office/officeart/2005/8/layout/chevron1"/>
    <dgm:cxn modelId="{0AEB1130-26C5-4134-8550-54B83F59A2BD}" type="presParOf" srcId="{009FDFA2-46B3-47B2-8000-F38DE1D43017}" destId="{7DE20FED-8C9E-4A5E-AD11-E2889A439FA1}" srcOrd="12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W2R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5" destOrd="0" parTransId="{B9194D30-6D74-46F9-957A-FA18D5B70FD0}" sibTransId="{B9E2C5F1-58DC-4071-B1DA-F42CD87F4DCF}"/>
    <dgm:cxn modelId="{326E5ECC-0C01-48C9-9487-C59A543C3563}" type="presOf" srcId="{9CF07938-3365-4729-8DE7-C4AB3D70FF36}" destId="{7DE20FED-8C9E-4A5E-AD11-E2889A439FA1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B2BB78A3-9336-4685-85BE-7FCA498C9B59}" type="presOf" srcId="{7925A1A6-4611-437F-9FEC-24C1B06D4A79}" destId="{0E3F200F-D45B-4517-91BF-0714AFD9C824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D66FE068-2FB0-494B-8062-23E968FB2990}" type="presOf" srcId="{B10996AC-546A-45CA-8754-9C8E3245EDA6}" destId="{7F7C9251-0234-48E9-810D-D87803872AAF}" srcOrd="0" destOrd="0" presId="urn:microsoft.com/office/officeart/2005/8/layout/chevron1"/>
    <dgm:cxn modelId="{65181B90-C3BD-4793-9383-0182F19CB8FD}" type="presOf" srcId="{8059A13B-8E50-4555-8A18-3F0B1105B86D}" destId="{0480CB48-AD7A-418D-A12A-738F5971307C}" srcOrd="0" destOrd="0" presId="urn:microsoft.com/office/officeart/2005/8/layout/chevron1"/>
    <dgm:cxn modelId="{FA1B9F29-8E29-469A-B12B-BB8C94948A58}" srcId="{1B776507-8227-4E6D-8684-B6A204111385}" destId="{5275D811-1526-4DC3-AF85-9A98D5CE1628}" srcOrd="4" destOrd="0" parTransId="{FEDB9C0F-0F58-4652-AC72-E9A2AC9B0820}" sibTransId="{D06B5955-0B97-4DFC-9190-54F0DCC5818A}"/>
    <dgm:cxn modelId="{D69DE770-D77C-47CD-8419-CFECCB155A1D}" type="presOf" srcId="{1B776507-8227-4E6D-8684-B6A204111385}" destId="{009FDFA2-46B3-47B2-8000-F38DE1D43017}" srcOrd="0" destOrd="0" presId="urn:microsoft.com/office/officeart/2005/8/layout/chevron1"/>
    <dgm:cxn modelId="{9713527C-5C4E-487B-AB98-C3FEC4B5E464}" srcId="{1B776507-8227-4E6D-8684-B6A204111385}" destId="{8059A13B-8E50-4555-8A18-3F0B1105B86D}" srcOrd="3" destOrd="0" parTransId="{7EA6B59C-987C-4012-80FB-3DB2486F2FFF}" sibTransId="{3635B091-CE71-4542-B200-F6E2C37BBBB6}"/>
    <dgm:cxn modelId="{4453A137-D96D-4884-8074-A40693966CEB}" type="presOf" srcId="{5275D811-1526-4DC3-AF85-9A98D5CE1628}" destId="{22931519-E80A-4459-9E06-4AE8ECA0C767}" srcOrd="0" destOrd="0" presId="urn:microsoft.com/office/officeart/2005/8/layout/chevron1"/>
    <dgm:cxn modelId="{B6F5B1DE-34B7-4C13-95BC-8693C399F264}" type="presOf" srcId="{2983A860-F14E-4447-876F-F0D753656C83}" destId="{6AE8344C-808A-493C-88C5-92068E43A522}" srcOrd="0" destOrd="0" presId="urn:microsoft.com/office/officeart/2005/8/layout/chevron1"/>
    <dgm:cxn modelId="{431F281D-FDFF-4AF2-83DE-8372A02A75DF}" type="presParOf" srcId="{009FDFA2-46B3-47B2-8000-F38DE1D43017}" destId="{7F7C9251-0234-48E9-810D-D87803872AAF}" srcOrd="0" destOrd="0" presId="urn:microsoft.com/office/officeart/2005/8/layout/chevron1"/>
    <dgm:cxn modelId="{E3FCC342-231C-4612-BB51-27F27B1478D6}" type="presParOf" srcId="{009FDFA2-46B3-47B2-8000-F38DE1D43017}" destId="{F4DACA6C-B759-46D4-BA4E-DD3981AA179E}" srcOrd="1" destOrd="0" presId="urn:microsoft.com/office/officeart/2005/8/layout/chevron1"/>
    <dgm:cxn modelId="{FD615E25-39AF-4996-B66F-D3BEA1819CD6}" type="presParOf" srcId="{009FDFA2-46B3-47B2-8000-F38DE1D43017}" destId="{6AE8344C-808A-493C-88C5-92068E43A522}" srcOrd="2" destOrd="0" presId="urn:microsoft.com/office/officeart/2005/8/layout/chevron1"/>
    <dgm:cxn modelId="{8C98F815-1D20-410D-A6E3-73DB31BF9041}" type="presParOf" srcId="{009FDFA2-46B3-47B2-8000-F38DE1D43017}" destId="{75349B76-D8DF-41CA-9BBC-9B8F44734977}" srcOrd="3" destOrd="0" presId="urn:microsoft.com/office/officeart/2005/8/layout/chevron1"/>
    <dgm:cxn modelId="{DA47F9CA-A0E7-4CB0-B637-4E41EC256F85}" type="presParOf" srcId="{009FDFA2-46B3-47B2-8000-F38DE1D43017}" destId="{0E3F200F-D45B-4517-91BF-0714AFD9C824}" srcOrd="4" destOrd="0" presId="urn:microsoft.com/office/officeart/2005/8/layout/chevron1"/>
    <dgm:cxn modelId="{8D7785F2-C394-4F27-9510-0CA2BDAD5E2D}" type="presParOf" srcId="{009FDFA2-46B3-47B2-8000-F38DE1D43017}" destId="{90D79433-1E9A-454B-B19D-89BFF5A8ACC3}" srcOrd="5" destOrd="0" presId="urn:microsoft.com/office/officeart/2005/8/layout/chevron1"/>
    <dgm:cxn modelId="{0D74F1F3-E544-4F59-ABC3-33A15688806A}" type="presParOf" srcId="{009FDFA2-46B3-47B2-8000-F38DE1D43017}" destId="{0480CB48-AD7A-418D-A12A-738F5971307C}" srcOrd="6" destOrd="0" presId="urn:microsoft.com/office/officeart/2005/8/layout/chevron1"/>
    <dgm:cxn modelId="{090726BF-1FD3-4258-AAA5-B8523191A0E1}" type="presParOf" srcId="{009FDFA2-46B3-47B2-8000-F38DE1D43017}" destId="{591DCA51-0D59-4E1D-B9E2-DC6EEE632803}" srcOrd="7" destOrd="0" presId="urn:microsoft.com/office/officeart/2005/8/layout/chevron1"/>
    <dgm:cxn modelId="{091D96E3-2FFA-47CA-82C9-DA5C88EB3496}" type="presParOf" srcId="{009FDFA2-46B3-47B2-8000-F38DE1D43017}" destId="{22931519-E80A-4459-9E06-4AE8ECA0C767}" srcOrd="8" destOrd="0" presId="urn:microsoft.com/office/officeart/2005/8/layout/chevron1"/>
    <dgm:cxn modelId="{0F80F5CC-2D51-442E-B1A1-8A5364011B41}" type="presParOf" srcId="{009FDFA2-46B3-47B2-8000-F38DE1D43017}" destId="{F80628BF-85B8-4E57-BE43-95C988DB0C5D}" srcOrd="9" destOrd="0" presId="urn:microsoft.com/office/officeart/2005/8/layout/chevron1"/>
    <dgm:cxn modelId="{8B3B0E63-8874-4B4D-88E8-BF11699120C4}" type="presParOf" srcId="{009FDFA2-46B3-47B2-8000-F38DE1D43017}" destId="{7DE20FED-8C9E-4A5E-AD11-E2889A439FA1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DFE37A-4687-4652-A2F5-C5B257F38FF2}" type="presOf" srcId="{8059A13B-8E50-4555-8A18-3F0B1105B86D}" destId="{0480CB48-AD7A-418D-A12A-738F5971307C}" srcOrd="0" destOrd="0" presId="urn:microsoft.com/office/officeart/2005/8/layout/chevron1"/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79B8E201-19D9-4E59-8CBA-5DDEC0583181}" type="presOf" srcId="{B10996AC-546A-45CA-8754-9C8E3245EDA6}" destId="{7F7C9251-0234-48E9-810D-D87803872AAF}" srcOrd="0" destOrd="0" presId="urn:microsoft.com/office/officeart/2005/8/layout/chevron1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F69D3382-843D-4274-952B-5FD81DF249F6}" type="presOf" srcId="{9CF07938-3365-4729-8DE7-C4AB3D70FF36}" destId="{7DE20FED-8C9E-4A5E-AD11-E2889A439FA1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E94A7CCE-F3CA-42EA-ADC4-E3C31EEE3179}" type="presOf" srcId="{0F586259-3CA4-43C0-8F38-F32DDCF90CA3}" destId="{660BC76B-D459-40F8-B8C9-AAED627ECC37}" srcOrd="0" destOrd="0" presId="urn:microsoft.com/office/officeart/2005/8/layout/chevron1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45353AE3-83AF-4662-AC2F-9B1D7CABF1B4}" type="presOf" srcId="{5275D811-1526-4DC3-AF85-9A98D5CE1628}" destId="{22931519-E80A-4459-9E06-4AE8ECA0C767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964D5AF8-BA0D-4065-A355-B67100E2A067}" type="presOf" srcId="{2983A860-F14E-4447-876F-F0D753656C83}" destId="{6AE8344C-808A-493C-88C5-92068E43A522}" srcOrd="0" destOrd="0" presId="urn:microsoft.com/office/officeart/2005/8/layout/chevron1"/>
    <dgm:cxn modelId="{DDBA8ADE-2478-4FFC-B95A-2695DB2EBB8D}" type="presOf" srcId="{1B776507-8227-4E6D-8684-B6A204111385}" destId="{009FDFA2-46B3-47B2-8000-F38DE1D43017}" srcOrd="0" destOrd="0" presId="urn:microsoft.com/office/officeart/2005/8/layout/chevron1"/>
    <dgm:cxn modelId="{6E9AC562-FAE1-4253-A7EC-CB964C491E4D}" type="presOf" srcId="{7925A1A6-4611-437F-9FEC-24C1B06D4A79}" destId="{0E3F200F-D45B-4517-91BF-0714AFD9C824}" srcOrd="0" destOrd="0" presId="urn:microsoft.com/office/officeart/2005/8/layout/chevron1"/>
    <dgm:cxn modelId="{D281CA68-8618-4077-AFF9-A629D02E6FA8}" type="presParOf" srcId="{009FDFA2-46B3-47B2-8000-F38DE1D43017}" destId="{7F7C9251-0234-48E9-810D-D87803872AAF}" srcOrd="0" destOrd="0" presId="urn:microsoft.com/office/officeart/2005/8/layout/chevron1"/>
    <dgm:cxn modelId="{D95271D6-950C-49E1-8FCF-2925CDE3AB56}" type="presParOf" srcId="{009FDFA2-46B3-47B2-8000-F38DE1D43017}" destId="{F4DACA6C-B759-46D4-BA4E-DD3981AA179E}" srcOrd="1" destOrd="0" presId="urn:microsoft.com/office/officeart/2005/8/layout/chevron1"/>
    <dgm:cxn modelId="{B58A46EF-8334-47DB-9E7B-87DFEB52EDC6}" type="presParOf" srcId="{009FDFA2-46B3-47B2-8000-F38DE1D43017}" destId="{6AE8344C-808A-493C-88C5-92068E43A522}" srcOrd="2" destOrd="0" presId="urn:microsoft.com/office/officeart/2005/8/layout/chevron1"/>
    <dgm:cxn modelId="{731DFEC3-7F8F-43A9-83AB-AEBD0B3B199F}" type="presParOf" srcId="{009FDFA2-46B3-47B2-8000-F38DE1D43017}" destId="{75349B76-D8DF-41CA-9BBC-9B8F44734977}" srcOrd="3" destOrd="0" presId="urn:microsoft.com/office/officeart/2005/8/layout/chevron1"/>
    <dgm:cxn modelId="{FDB662E1-0861-46C1-8B2A-D85DBADEA543}" type="presParOf" srcId="{009FDFA2-46B3-47B2-8000-F38DE1D43017}" destId="{0E3F200F-D45B-4517-91BF-0714AFD9C824}" srcOrd="4" destOrd="0" presId="urn:microsoft.com/office/officeart/2005/8/layout/chevron1"/>
    <dgm:cxn modelId="{FF43B034-35FC-4804-9CEC-0ED81157D859}" type="presParOf" srcId="{009FDFA2-46B3-47B2-8000-F38DE1D43017}" destId="{90D79433-1E9A-454B-B19D-89BFF5A8ACC3}" srcOrd="5" destOrd="0" presId="urn:microsoft.com/office/officeart/2005/8/layout/chevron1"/>
    <dgm:cxn modelId="{896DF403-B738-4184-A427-45811D0AF7F3}" type="presParOf" srcId="{009FDFA2-46B3-47B2-8000-F38DE1D43017}" destId="{660BC76B-D459-40F8-B8C9-AAED627ECC37}" srcOrd="6" destOrd="0" presId="urn:microsoft.com/office/officeart/2005/8/layout/chevron1"/>
    <dgm:cxn modelId="{87CB264E-CD71-40EF-AC7B-B3508D9E915B}" type="presParOf" srcId="{009FDFA2-46B3-47B2-8000-F38DE1D43017}" destId="{F49DCC21-604C-4155-8E99-64FD8CBD645D}" srcOrd="7" destOrd="0" presId="urn:microsoft.com/office/officeart/2005/8/layout/chevron1"/>
    <dgm:cxn modelId="{C704D59C-084C-4CA0-8506-854057B95979}" type="presParOf" srcId="{009FDFA2-46B3-47B2-8000-F38DE1D43017}" destId="{0480CB48-AD7A-418D-A12A-738F5971307C}" srcOrd="8" destOrd="0" presId="urn:microsoft.com/office/officeart/2005/8/layout/chevron1"/>
    <dgm:cxn modelId="{77C892D2-DD39-4FA4-914A-816C5164CA4C}" type="presParOf" srcId="{009FDFA2-46B3-47B2-8000-F38DE1D43017}" destId="{591DCA51-0D59-4E1D-B9E2-DC6EEE632803}" srcOrd="9" destOrd="0" presId="urn:microsoft.com/office/officeart/2005/8/layout/chevron1"/>
    <dgm:cxn modelId="{752E2503-51D2-4939-8B7F-8F62A27E5D89}" type="presParOf" srcId="{009FDFA2-46B3-47B2-8000-F38DE1D43017}" destId="{22931519-E80A-4459-9E06-4AE8ECA0C767}" srcOrd="10" destOrd="0" presId="urn:microsoft.com/office/officeart/2005/8/layout/chevron1"/>
    <dgm:cxn modelId="{68B2C6DF-A7BC-479C-BC15-DCA817B53E84}" type="presParOf" srcId="{009FDFA2-46B3-47B2-8000-F38DE1D43017}" destId="{F80628BF-85B8-4E57-BE43-95C988DB0C5D}" srcOrd="11" destOrd="0" presId="urn:microsoft.com/office/officeart/2005/8/layout/chevron1"/>
    <dgm:cxn modelId="{787DB206-F242-48E1-A4C4-53F475DDEC98}" type="presParOf" srcId="{009FDFA2-46B3-47B2-8000-F38DE1D43017}" destId="{7DE20FED-8C9E-4A5E-AD11-E2889A439FA1}" srcOrd="12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E3A00142-634D-4E44-A4F3-C008F698D5A2}" type="presOf" srcId="{2983A860-F14E-4447-876F-F0D753656C83}" destId="{6AE8344C-808A-493C-88C5-92068E43A522}" srcOrd="0" destOrd="0" presId="urn:microsoft.com/office/officeart/2005/8/layout/chevron1"/>
    <dgm:cxn modelId="{41966A8A-89CE-4EAD-AC0B-133005D482EE}" type="presOf" srcId="{7925A1A6-4611-437F-9FEC-24C1B06D4A79}" destId="{0E3F200F-D45B-4517-91BF-0714AFD9C824}" srcOrd="0" destOrd="0" presId="urn:microsoft.com/office/officeart/2005/8/layout/chevron1"/>
    <dgm:cxn modelId="{2BE91948-670C-49F1-91E0-A1E77D3D1110}" type="presOf" srcId="{9CF07938-3365-4729-8DE7-C4AB3D70FF36}" destId="{7DE20FED-8C9E-4A5E-AD11-E2889A439FA1}" srcOrd="0" destOrd="0" presId="urn:microsoft.com/office/officeart/2005/8/layout/chevron1"/>
    <dgm:cxn modelId="{AE9CFE7B-5B19-4207-8966-46F8D34B66EC}" type="presOf" srcId="{5275D811-1526-4DC3-AF85-9A98D5CE1628}" destId="{22931519-E80A-4459-9E06-4AE8ECA0C767}" srcOrd="0" destOrd="0" presId="urn:microsoft.com/office/officeart/2005/8/layout/chevron1"/>
    <dgm:cxn modelId="{ED1E23DC-4843-4999-8738-C22B46AAD659}" type="presOf" srcId="{0F586259-3CA4-43C0-8F38-F32DDCF90CA3}" destId="{660BC76B-D459-40F8-B8C9-AAED627ECC37}" srcOrd="0" destOrd="0" presId="urn:microsoft.com/office/officeart/2005/8/layout/chevron1"/>
    <dgm:cxn modelId="{EC8C2B86-49A7-4D45-A74E-BA6707BE2000}" type="presOf" srcId="{1B776507-8227-4E6D-8684-B6A204111385}" destId="{009FDFA2-46B3-47B2-8000-F38DE1D43017}" srcOrd="0" destOrd="0" presId="urn:microsoft.com/office/officeart/2005/8/layout/chevron1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F8333563-2DDD-4CA4-9887-141A0B5ED5C7}" type="presOf" srcId="{8059A13B-8E50-4555-8A18-3F0B1105B86D}" destId="{0480CB48-AD7A-418D-A12A-738F5971307C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03824F4A-FB9E-43D4-B995-FDE1AF277DF5}" type="presOf" srcId="{B10996AC-546A-45CA-8754-9C8E3245EDA6}" destId="{7F7C9251-0234-48E9-810D-D87803872AAF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929466BE-01FB-4E33-9488-7775409B2B77}" type="presParOf" srcId="{009FDFA2-46B3-47B2-8000-F38DE1D43017}" destId="{7F7C9251-0234-48E9-810D-D87803872AAF}" srcOrd="0" destOrd="0" presId="urn:microsoft.com/office/officeart/2005/8/layout/chevron1"/>
    <dgm:cxn modelId="{DE7CF70F-21CA-4139-9986-66C0739774FF}" type="presParOf" srcId="{009FDFA2-46B3-47B2-8000-F38DE1D43017}" destId="{F4DACA6C-B759-46D4-BA4E-DD3981AA179E}" srcOrd="1" destOrd="0" presId="urn:microsoft.com/office/officeart/2005/8/layout/chevron1"/>
    <dgm:cxn modelId="{B34913B8-A33D-43C7-A70C-9C96D640434C}" type="presParOf" srcId="{009FDFA2-46B3-47B2-8000-F38DE1D43017}" destId="{6AE8344C-808A-493C-88C5-92068E43A522}" srcOrd="2" destOrd="0" presId="urn:microsoft.com/office/officeart/2005/8/layout/chevron1"/>
    <dgm:cxn modelId="{B5A279D7-B86C-49C4-B3F2-40C913FA9460}" type="presParOf" srcId="{009FDFA2-46B3-47B2-8000-F38DE1D43017}" destId="{75349B76-D8DF-41CA-9BBC-9B8F44734977}" srcOrd="3" destOrd="0" presId="urn:microsoft.com/office/officeart/2005/8/layout/chevron1"/>
    <dgm:cxn modelId="{687CF317-818A-4D3C-A186-CD077F0F6EE2}" type="presParOf" srcId="{009FDFA2-46B3-47B2-8000-F38DE1D43017}" destId="{0E3F200F-D45B-4517-91BF-0714AFD9C824}" srcOrd="4" destOrd="0" presId="urn:microsoft.com/office/officeart/2005/8/layout/chevron1"/>
    <dgm:cxn modelId="{C20B007C-F468-4993-AD6D-CDC4B8F153D1}" type="presParOf" srcId="{009FDFA2-46B3-47B2-8000-F38DE1D43017}" destId="{90D79433-1E9A-454B-B19D-89BFF5A8ACC3}" srcOrd="5" destOrd="0" presId="urn:microsoft.com/office/officeart/2005/8/layout/chevron1"/>
    <dgm:cxn modelId="{5EF33C30-048F-46AC-A66C-B1FC578BEDAA}" type="presParOf" srcId="{009FDFA2-46B3-47B2-8000-F38DE1D43017}" destId="{660BC76B-D459-40F8-B8C9-AAED627ECC37}" srcOrd="6" destOrd="0" presId="urn:microsoft.com/office/officeart/2005/8/layout/chevron1"/>
    <dgm:cxn modelId="{D56F7314-FA64-44CB-9B27-F97D83FB2C86}" type="presParOf" srcId="{009FDFA2-46B3-47B2-8000-F38DE1D43017}" destId="{F49DCC21-604C-4155-8E99-64FD8CBD645D}" srcOrd="7" destOrd="0" presId="urn:microsoft.com/office/officeart/2005/8/layout/chevron1"/>
    <dgm:cxn modelId="{F6363C9A-BC88-48CC-A676-CB516F7B2DC5}" type="presParOf" srcId="{009FDFA2-46B3-47B2-8000-F38DE1D43017}" destId="{0480CB48-AD7A-418D-A12A-738F5971307C}" srcOrd="8" destOrd="0" presId="urn:microsoft.com/office/officeart/2005/8/layout/chevron1"/>
    <dgm:cxn modelId="{0E31D6EF-384C-4348-9D4A-27F225093CB7}" type="presParOf" srcId="{009FDFA2-46B3-47B2-8000-F38DE1D43017}" destId="{591DCA51-0D59-4E1D-B9E2-DC6EEE632803}" srcOrd="9" destOrd="0" presId="urn:microsoft.com/office/officeart/2005/8/layout/chevron1"/>
    <dgm:cxn modelId="{FB149394-149E-4B17-AA5B-535E6296F22E}" type="presParOf" srcId="{009FDFA2-46B3-47B2-8000-F38DE1D43017}" destId="{22931519-E80A-4459-9E06-4AE8ECA0C767}" srcOrd="10" destOrd="0" presId="urn:microsoft.com/office/officeart/2005/8/layout/chevron1"/>
    <dgm:cxn modelId="{7A57A821-BE43-4085-8F28-3BF9FF52275B}" type="presParOf" srcId="{009FDFA2-46B3-47B2-8000-F38DE1D43017}" destId="{F80628BF-85B8-4E57-BE43-95C988DB0C5D}" srcOrd="11" destOrd="0" presId="urn:microsoft.com/office/officeart/2005/8/layout/chevron1"/>
    <dgm:cxn modelId="{83FC57E9-1A05-4C0B-94F7-C760A5B01870}" type="presParOf" srcId="{009FDFA2-46B3-47B2-8000-F38DE1D43017}" destId="{7DE20FED-8C9E-4A5E-AD11-E2889A439FA1}" srcOrd="12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776507-8227-4E6D-8684-B6A204111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0996AC-546A-45CA-8754-9C8E3245EDA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INTRO</a:t>
          </a:r>
          <a:endParaRPr lang="en-US" sz="1800" b="1" dirty="0">
            <a:solidFill>
              <a:schemeClr val="bg1"/>
            </a:solidFill>
          </a:endParaRPr>
        </a:p>
      </dgm:t>
    </dgm:pt>
    <dgm:pt modelId="{DDC0563D-94A8-4562-B1D8-3556DE40B3F8}" type="par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8319F60E-28B8-4056-A1A5-304D2A378CA7}" type="sibTrans" cxnId="{8614D494-F73E-4804-8B8E-53B283D185F5}">
      <dgm:prSet/>
      <dgm:spPr/>
      <dgm:t>
        <a:bodyPr/>
        <a:lstStyle/>
        <a:p>
          <a:endParaRPr lang="en-US" sz="1800" b="1"/>
        </a:p>
      </dgm:t>
    </dgm:pt>
    <dgm:pt modelId="{2983A860-F14E-4447-876F-F0D753656C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W1R</a:t>
          </a:r>
          <a:endParaRPr lang="en-US" sz="1800" b="1" dirty="0"/>
        </a:p>
      </dgm:t>
    </dgm:pt>
    <dgm:pt modelId="{53BEF1C8-97F4-49C0-9D7E-C070FE6BA670}" type="par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63834B2A-2056-43B7-A08E-BF824F0E0D12}" type="sibTrans" cxnId="{64CAEE35-F119-4EF9-A596-4EAC7327F641}">
      <dgm:prSet/>
      <dgm:spPr/>
      <dgm:t>
        <a:bodyPr/>
        <a:lstStyle/>
        <a:p>
          <a:endParaRPr lang="en-US" sz="1800" b="1"/>
        </a:p>
      </dgm:t>
    </dgm:pt>
    <dgm:pt modelId="{0F586259-3CA4-43C0-8F38-F32DDCF90CA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PAR</a:t>
          </a:r>
          <a:endParaRPr lang="en-US" sz="1800" b="1" dirty="0"/>
        </a:p>
      </dgm:t>
    </dgm:pt>
    <dgm:pt modelId="{058AA78E-4532-47A6-97F2-1384576F2ABC}" type="par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9A634964-70F1-4706-85C1-26DD14EB128D}" type="sibTrans" cxnId="{1A432CFE-8CAF-42A1-B9D0-7AA36C78772C}">
      <dgm:prSet/>
      <dgm:spPr/>
      <dgm:t>
        <a:bodyPr/>
        <a:lstStyle/>
        <a:p>
          <a:endParaRPr lang="en-US" sz="1800" b="1"/>
        </a:p>
      </dgm:t>
    </dgm:pt>
    <dgm:pt modelId="{8059A13B-8E50-4555-8A18-3F0B1105B8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EMAR</a:t>
          </a:r>
          <a:endParaRPr lang="en-US" sz="1800" b="1" dirty="0"/>
        </a:p>
      </dgm:t>
    </dgm:pt>
    <dgm:pt modelId="{7EA6B59C-987C-4012-80FB-3DB2486F2FFF}" type="par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3635B091-CE71-4542-B200-F6E2C37BBBB6}" type="sibTrans" cxnId="{9713527C-5C4E-487B-AB98-C3FEC4B5E464}">
      <dgm:prSet/>
      <dgm:spPr/>
      <dgm:t>
        <a:bodyPr/>
        <a:lstStyle/>
        <a:p>
          <a:endParaRPr lang="en-US" sz="1800" b="1"/>
        </a:p>
      </dgm:t>
    </dgm:pt>
    <dgm:pt modelId="{5275D811-1526-4DC3-AF85-9A98D5CE16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PIAT</a:t>
          </a:r>
          <a:endParaRPr lang="en-US" sz="1800" b="1" dirty="0"/>
        </a:p>
      </dgm:t>
    </dgm:pt>
    <dgm:pt modelId="{FEDB9C0F-0F58-4652-AC72-E9A2AC9B0820}" type="par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D06B5955-0B97-4DFC-9190-54F0DCC5818A}" type="sibTrans" cxnId="{FA1B9F29-8E29-469A-B12B-BB8C94948A58}">
      <dgm:prSet/>
      <dgm:spPr/>
      <dgm:t>
        <a:bodyPr/>
        <a:lstStyle/>
        <a:p>
          <a:endParaRPr lang="en-US" sz="1800" b="1"/>
        </a:p>
      </dgm:t>
    </dgm:pt>
    <dgm:pt modelId="{9CF07938-3365-4729-8DE7-C4AB3D70FF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DISC.</a:t>
          </a:r>
          <a:endParaRPr lang="en-US" sz="1800" b="1" dirty="0"/>
        </a:p>
      </dgm:t>
    </dgm:pt>
    <dgm:pt modelId="{B9194D30-6D74-46F9-957A-FA18D5B70FD0}" type="par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B9E2C5F1-58DC-4071-B1DA-F42CD87F4DCF}" type="sibTrans" cxnId="{BCC00EFB-B3DC-421C-83C7-13C9430AB9F7}">
      <dgm:prSet/>
      <dgm:spPr/>
      <dgm:t>
        <a:bodyPr/>
        <a:lstStyle/>
        <a:p>
          <a:endParaRPr lang="en-US" sz="1800" b="1"/>
        </a:p>
      </dgm:t>
    </dgm:pt>
    <dgm:pt modelId="{7925A1A6-4611-437F-9FEC-24C1B06D4A79}">
      <dgm:prSet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MTM</a:t>
          </a:r>
          <a:endParaRPr lang="en-US" sz="1800" b="1" dirty="0"/>
        </a:p>
      </dgm:t>
    </dgm:pt>
    <dgm:pt modelId="{A4195265-65C3-4D72-827A-4187B98E3FC0}" type="parTrans" cxnId="{CE47EF8D-5B3A-4867-A1B0-BB458B0A343C}">
      <dgm:prSet/>
      <dgm:spPr/>
      <dgm:t>
        <a:bodyPr/>
        <a:lstStyle/>
        <a:p>
          <a:endParaRPr lang="en-US"/>
        </a:p>
      </dgm:t>
    </dgm:pt>
    <dgm:pt modelId="{8D11B0E7-A171-497A-95D7-4A7F3B28DA40}" type="sibTrans" cxnId="{CE47EF8D-5B3A-4867-A1B0-BB458B0A343C}">
      <dgm:prSet/>
      <dgm:spPr/>
      <dgm:t>
        <a:bodyPr/>
        <a:lstStyle/>
        <a:p>
          <a:endParaRPr lang="en-US"/>
        </a:p>
      </dgm:t>
    </dgm:pt>
    <dgm:pt modelId="{009FDFA2-46B3-47B2-8000-F38DE1D43017}" type="pres">
      <dgm:prSet presAssocID="{1B776507-8227-4E6D-8684-B6A204111385}" presName="Name0" presStyleCnt="0">
        <dgm:presLayoutVars>
          <dgm:dir/>
          <dgm:animLvl val="lvl"/>
          <dgm:resizeHandles val="exact"/>
        </dgm:presLayoutVars>
      </dgm:prSet>
      <dgm:spPr/>
    </dgm:pt>
    <dgm:pt modelId="{7F7C9251-0234-48E9-810D-D87803872AAF}" type="pres">
      <dgm:prSet presAssocID="{B10996AC-546A-45CA-8754-9C8E3245EDA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CA6C-B759-46D4-BA4E-DD3981AA179E}" type="pres">
      <dgm:prSet presAssocID="{8319F60E-28B8-4056-A1A5-304D2A378CA7}" presName="parTxOnlySpace" presStyleCnt="0"/>
      <dgm:spPr/>
    </dgm:pt>
    <dgm:pt modelId="{6AE8344C-808A-493C-88C5-92068E43A522}" type="pres">
      <dgm:prSet presAssocID="{2983A860-F14E-4447-876F-F0D753656C8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9B76-D8DF-41CA-9BBC-9B8F44734977}" type="pres">
      <dgm:prSet presAssocID="{63834B2A-2056-43B7-A08E-BF824F0E0D12}" presName="parTxOnlySpace" presStyleCnt="0"/>
      <dgm:spPr/>
    </dgm:pt>
    <dgm:pt modelId="{0E3F200F-D45B-4517-91BF-0714AFD9C824}" type="pres">
      <dgm:prSet presAssocID="{7925A1A6-4611-437F-9FEC-24C1B06D4A7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433-1E9A-454B-B19D-89BFF5A8ACC3}" type="pres">
      <dgm:prSet presAssocID="{8D11B0E7-A171-497A-95D7-4A7F3B28DA40}" presName="parTxOnlySpace" presStyleCnt="0"/>
      <dgm:spPr/>
    </dgm:pt>
    <dgm:pt modelId="{660BC76B-D459-40F8-B8C9-AAED627ECC37}" type="pres">
      <dgm:prSet presAssocID="{0F586259-3CA4-43C0-8F38-F32DDCF90CA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CC21-604C-4155-8E99-64FD8CBD645D}" type="pres">
      <dgm:prSet presAssocID="{9A634964-70F1-4706-85C1-26DD14EB128D}" presName="parTxOnlySpace" presStyleCnt="0"/>
      <dgm:spPr/>
    </dgm:pt>
    <dgm:pt modelId="{0480CB48-AD7A-418D-A12A-738F5971307C}" type="pres">
      <dgm:prSet presAssocID="{8059A13B-8E50-4555-8A18-3F0B1105B86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DCA51-0D59-4E1D-B9E2-DC6EEE632803}" type="pres">
      <dgm:prSet presAssocID="{3635B091-CE71-4542-B200-F6E2C37BBBB6}" presName="parTxOnlySpace" presStyleCnt="0"/>
      <dgm:spPr/>
    </dgm:pt>
    <dgm:pt modelId="{22931519-E80A-4459-9E06-4AE8ECA0C767}" type="pres">
      <dgm:prSet presAssocID="{5275D811-1526-4DC3-AF85-9A98D5CE162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628BF-85B8-4E57-BE43-95C988DB0C5D}" type="pres">
      <dgm:prSet presAssocID="{D06B5955-0B97-4DFC-9190-54F0DCC5818A}" presName="parTxOnlySpace" presStyleCnt="0"/>
      <dgm:spPr/>
    </dgm:pt>
    <dgm:pt modelId="{7DE20FED-8C9E-4A5E-AD11-E2889A439FA1}" type="pres">
      <dgm:prSet presAssocID="{9CF07938-3365-4729-8DE7-C4AB3D70FF36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0EFB-B3DC-421C-83C7-13C9430AB9F7}" srcId="{1B776507-8227-4E6D-8684-B6A204111385}" destId="{9CF07938-3365-4729-8DE7-C4AB3D70FF36}" srcOrd="6" destOrd="0" parTransId="{B9194D30-6D74-46F9-957A-FA18D5B70FD0}" sibTransId="{B9E2C5F1-58DC-4071-B1DA-F42CD87F4DCF}"/>
    <dgm:cxn modelId="{1A432CFE-8CAF-42A1-B9D0-7AA36C78772C}" srcId="{1B776507-8227-4E6D-8684-B6A204111385}" destId="{0F586259-3CA4-43C0-8F38-F32DDCF90CA3}" srcOrd="3" destOrd="0" parTransId="{058AA78E-4532-47A6-97F2-1384576F2ABC}" sibTransId="{9A634964-70F1-4706-85C1-26DD14EB128D}"/>
    <dgm:cxn modelId="{6487945F-5B3D-4AD9-A386-3570940EE6A8}" type="presOf" srcId="{9CF07938-3365-4729-8DE7-C4AB3D70FF36}" destId="{7DE20FED-8C9E-4A5E-AD11-E2889A439FA1}" srcOrd="0" destOrd="0" presId="urn:microsoft.com/office/officeart/2005/8/layout/chevron1"/>
    <dgm:cxn modelId="{64CAEE35-F119-4EF9-A596-4EAC7327F641}" srcId="{1B776507-8227-4E6D-8684-B6A204111385}" destId="{2983A860-F14E-4447-876F-F0D753656C83}" srcOrd="1" destOrd="0" parTransId="{53BEF1C8-97F4-49C0-9D7E-C070FE6BA670}" sibTransId="{63834B2A-2056-43B7-A08E-BF824F0E0D12}"/>
    <dgm:cxn modelId="{BF7A0CB3-8837-4976-A972-6710073D8D68}" type="presOf" srcId="{0F586259-3CA4-43C0-8F38-F32DDCF90CA3}" destId="{660BC76B-D459-40F8-B8C9-AAED627ECC37}" srcOrd="0" destOrd="0" presId="urn:microsoft.com/office/officeart/2005/8/layout/chevron1"/>
    <dgm:cxn modelId="{CE47EF8D-5B3A-4867-A1B0-BB458B0A343C}" srcId="{1B776507-8227-4E6D-8684-B6A204111385}" destId="{7925A1A6-4611-437F-9FEC-24C1B06D4A79}" srcOrd="2" destOrd="0" parTransId="{A4195265-65C3-4D72-827A-4187B98E3FC0}" sibTransId="{8D11B0E7-A171-497A-95D7-4A7F3B28DA40}"/>
    <dgm:cxn modelId="{C14676E8-16DD-4611-AE4F-B00086B80064}" type="presOf" srcId="{7925A1A6-4611-437F-9FEC-24C1B06D4A79}" destId="{0E3F200F-D45B-4517-91BF-0714AFD9C824}" srcOrd="0" destOrd="0" presId="urn:microsoft.com/office/officeart/2005/8/layout/chevron1"/>
    <dgm:cxn modelId="{8614D494-F73E-4804-8B8E-53B283D185F5}" srcId="{1B776507-8227-4E6D-8684-B6A204111385}" destId="{B10996AC-546A-45CA-8754-9C8E3245EDA6}" srcOrd="0" destOrd="0" parTransId="{DDC0563D-94A8-4562-B1D8-3556DE40B3F8}" sibTransId="{8319F60E-28B8-4056-A1A5-304D2A378CA7}"/>
    <dgm:cxn modelId="{F626699D-C55E-4776-B0F0-8030A28FEE82}" type="presOf" srcId="{2983A860-F14E-4447-876F-F0D753656C83}" destId="{6AE8344C-808A-493C-88C5-92068E43A522}" srcOrd="0" destOrd="0" presId="urn:microsoft.com/office/officeart/2005/8/layout/chevron1"/>
    <dgm:cxn modelId="{FA1B9F29-8E29-469A-B12B-BB8C94948A58}" srcId="{1B776507-8227-4E6D-8684-B6A204111385}" destId="{5275D811-1526-4DC3-AF85-9A98D5CE1628}" srcOrd="5" destOrd="0" parTransId="{FEDB9C0F-0F58-4652-AC72-E9A2AC9B0820}" sibTransId="{D06B5955-0B97-4DFC-9190-54F0DCC5818A}"/>
    <dgm:cxn modelId="{4459AB2D-AA0C-4D1E-83E7-677AD081FD0E}" type="presOf" srcId="{B10996AC-546A-45CA-8754-9C8E3245EDA6}" destId="{7F7C9251-0234-48E9-810D-D87803872AAF}" srcOrd="0" destOrd="0" presId="urn:microsoft.com/office/officeart/2005/8/layout/chevron1"/>
    <dgm:cxn modelId="{C8288CA0-0328-433F-BEDA-D17CF98C89F7}" type="presOf" srcId="{8059A13B-8E50-4555-8A18-3F0B1105B86D}" destId="{0480CB48-AD7A-418D-A12A-738F5971307C}" srcOrd="0" destOrd="0" presId="urn:microsoft.com/office/officeart/2005/8/layout/chevron1"/>
    <dgm:cxn modelId="{9713527C-5C4E-487B-AB98-C3FEC4B5E464}" srcId="{1B776507-8227-4E6D-8684-B6A204111385}" destId="{8059A13B-8E50-4555-8A18-3F0B1105B86D}" srcOrd="4" destOrd="0" parTransId="{7EA6B59C-987C-4012-80FB-3DB2486F2FFF}" sibTransId="{3635B091-CE71-4542-B200-F6E2C37BBBB6}"/>
    <dgm:cxn modelId="{902C7A61-05A0-4552-9C72-B38AC8427839}" type="presOf" srcId="{5275D811-1526-4DC3-AF85-9A98D5CE1628}" destId="{22931519-E80A-4459-9E06-4AE8ECA0C767}" srcOrd="0" destOrd="0" presId="urn:microsoft.com/office/officeart/2005/8/layout/chevron1"/>
    <dgm:cxn modelId="{C7ED94A3-803B-41DB-A9A3-06BEDEFF9BBE}" type="presOf" srcId="{1B776507-8227-4E6D-8684-B6A204111385}" destId="{009FDFA2-46B3-47B2-8000-F38DE1D43017}" srcOrd="0" destOrd="0" presId="urn:microsoft.com/office/officeart/2005/8/layout/chevron1"/>
    <dgm:cxn modelId="{C360AABB-B6E1-4D77-9E0B-160FB20D4014}" type="presParOf" srcId="{009FDFA2-46B3-47B2-8000-F38DE1D43017}" destId="{7F7C9251-0234-48E9-810D-D87803872AAF}" srcOrd="0" destOrd="0" presId="urn:microsoft.com/office/officeart/2005/8/layout/chevron1"/>
    <dgm:cxn modelId="{252E705C-1F01-49CE-91DA-9F8DB23ACE36}" type="presParOf" srcId="{009FDFA2-46B3-47B2-8000-F38DE1D43017}" destId="{F4DACA6C-B759-46D4-BA4E-DD3981AA179E}" srcOrd="1" destOrd="0" presId="urn:microsoft.com/office/officeart/2005/8/layout/chevron1"/>
    <dgm:cxn modelId="{6CE8D054-3272-4141-991E-C9AF37825B12}" type="presParOf" srcId="{009FDFA2-46B3-47B2-8000-F38DE1D43017}" destId="{6AE8344C-808A-493C-88C5-92068E43A522}" srcOrd="2" destOrd="0" presId="urn:microsoft.com/office/officeart/2005/8/layout/chevron1"/>
    <dgm:cxn modelId="{A8F2A598-CD21-47A7-A2D9-249D7E0EE706}" type="presParOf" srcId="{009FDFA2-46B3-47B2-8000-F38DE1D43017}" destId="{75349B76-D8DF-41CA-9BBC-9B8F44734977}" srcOrd="3" destOrd="0" presId="urn:microsoft.com/office/officeart/2005/8/layout/chevron1"/>
    <dgm:cxn modelId="{323B8892-559C-42E0-BDFF-87041C91A393}" type="presParOf" srcId="{009FDFA2-46B3-47B2-8000-F38DE1D43017}" destId="{0E3F200F-D45B-4517-91BF-0714AFD9C824}" srcOrd="4" destOrd="0" presId="urn:microsoft.com/office/officeart/2005/8/layout/chevron1"/>
    <dgm:cxn modelId="{28F0DF3A-2753-489A-A671-77DA5A6BFD01}" type="presParOf" srcId="{009FDFA2-46B3-47B2-8000-F38DE1D43017}" destId="{90D79433-1E9A-454B-B19D-89BFF5A8ACC3}" srcOrd="5" destOrd="0" presId="urn:microsoft.com/office/officeart/2005/8/layout/chevron1"/>
    <dgm:cxn modelId="{EF60379E-8B57-44E9-82C4-9204013557AB}" type="presParOf" srcId="{009FDFA2-46B3-47B2-8000-F38DE1D43017}" destId="{660BC76B-D459-40F8-B8C9-AAED627ECC37}" srcOrd="6" destOrd="0" presId="urn:microsoft.com/office/officeart/2005/8/layout/chevron1"/>
    <dgm:cxn modelId="{44C975F3-B657-4770-8DA8-D4DC264746AC}" type="presParOf" srcId="{009FDFA2-46B3-47B2-8000-F38DE1D43017}" destId="{F49DCC21-604C-4155-8E99-64FD8CBD645D}" srcOrd="7" destOrd="0" presId="urn:microsoft.com/office/officeart/2005/8/layout/chevron1"/>
    <dgm:cxn modelId="{E6985438-12DB-4BC6-9015-B38A035639B3}" type="presParOf" srcId="{009FDFA2-46B3-47B2-8000-F38DE1D43017}" destId="{0480CB48-AD7A-418D-A12A-738F5971307C}" srcOrd="8" destOrd="0" presId="urn:microsoft.com/office/officeart/2005/8/layout/chevron1"/>
    <dgm:cxn modelId="{92DD93C0-AD5E-47CF-BE97-1DE3B89A654C}" type="presParOf" srcId="{009FDFA2-46B3-47B2-8000-F38DE1D43017}" destId="{591DCA51-0D59-4E1D-B9E2-DC6EEE632803}" srcOrd="9" destOrd="0" presId="urn:microsoft.com/office/officeart/2005/8/layout/chevron1"/>
    <dgm:cxn modelId="{5E3D851F-8E2D-426F-8844-264C11B5947E}" type="presParOf" srcId="{009FDFA2-46B3-47B2-8000-F38DE1D43017}" destId="{22931519-E80A-4459-9E06-4AE8ECA0C767}" srcOrd="10" destOrd="0" presId="urn:microsoft.com/office/officeart/2005/8/layout/chevron1"/>
    <dgm:cxn modelId="{EA97DBA1-DADA-488D-B755-942D8A35001E}" type="presParOf" srcId="{009FDFA2-46B3-47B2-8000-F38DE1D43017}" destId="{F80628BF-85B8-4E57-BE43-95C988DB0C5D}" srcOrd="11" destOrd="0" presId="urn:microsoft.com/office/officeart/2005/8/layout/chevron1"/>
    <dgm:cxn modelId="{31888175-3A02-4529-9717-A0780A9BF597}" type="presParOf" srcId="{009FDFA2-46B3-47B2-8000-F38DE1D43017}" destId="{7DE20FED-8C9E-4A5E-AD11-E2889A439FA1}" srcOrd="12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0.46774</cdr:x>
      <cdr:y>0.3253</cdr:y>
    </cdr:from>
    <cdr:to>
      <cdr:x>0.46953</cdr:x>
      <cdr:y>0.74302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063181" y="2057400"/>
          <a:ext cx="15549" cy="264191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0.71336</cdr:x>
      <cdr:y>0.31325</cdr:y>
    </cdr:from>
    <cdr:to>
      <cdr:x>0.71515</cdr:x>
      <cdr:y>0.73379</cdr:y>
    </cdr:to>
    <cdr:sp macro="" textlink="">
      <cdr:nvSpPr>
        <cdr:cNvPr id="1040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196781" y="1981200"/>
          <a:ext cx="15549" cy="26597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0.07895</cdr:x>
      <cdr:y>0.81928</cdr:y>
    </cdr:from>
    <cdr:to>
      <cdr:x>0.4507</cdr:x>
      <cdr:y>0.86444</cdr:y>
    </cdr:to>
    <cdr:sp macro="" textlink="">
      <cdr:nvSpPr>
        <cdr:cNvPr id="104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00" y="5181600"/>
          <a:ext cx="3229318" cy="2856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Basic</a:t>
          </a:r>
        </a:p>
      </cdr:txBody>
    </cdr:sp>
  </cdr:relSizeAnchor>
  <cdr:relSizeAnchor xmlns:cdr="http://schemas.openxmlformats.org/drawingml/2006/chartDrawing">
    <cdr:from>
      <cdr:x>0.5</cdr:x>
      <cdr:y>0.81928</cdr:y>
    </cdr:from>
    <cdr:to>
      <cdr:x>0.687</cdr:x>
      <cdr:y>0.87952</cdr:y>
    </cdr:to>
    <cdr:sp macro="" textlink="">
      <cdr:nvSpPr>
        <cdr:cNvPr id="104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5181600"/>
          <a:ext cx="1624432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Preparatory</a:t>
          </a:r>
        </a:p>
      </cdr:txBody>
    </cdr:sp>
  </cdr:relSizeAnchor>
  <cdr:relSizeAnchor xmlns:cdr="http://schemas.openxmlformats.org/drawingml/2006/chartDrawing">
    <cdr:from>
      <cdr:x>0.683</cdr:x>
      <cdr:y>0.81928</cdr:y>
    </cdr:from>
    <cdr:to>
      <cdr:x>1</cdr:x>
      <cdr:y>0.87952</cdr:y>
    </cdr:to>
    <cdr:sp macro="" textlink="">
      <cdr:nvSpPr>
        <cdr:cNvPr id="104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3084" y="5181600"/>
          <a:ext cx="2753716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Performance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0.46774</cdr:x>
      <cdr:y>0.3253</cdr:y>
    </cdr:from>
    <cdr:to>
      <cdr:x>0.46953</cdr:x>
      <cdr:y>0.74302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063181" y="2057400"/>
          <a:ext cx="15549" cy="264191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0.71336</cdr:x>
      <cdr:y>0.31325</cdr:y>
    </cdr:from>
    <cdr:to>
      <cdr:x>0.71515</cdr:x>
      <cdr:y>0.73379</cdr:y>
    </cdr:to>
    <cdr:sp macro="" textlink="">
      <cdr:nvSpPr>
        <cdr:cNvPr id="1040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196781" y="1981200"/>
          <a:ext cx="15549" cy="26597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0.07895</cdr:x>
      <cdr:y>0.81928</cdr:y>
    </cdr:from>
    <cdr:to>
      <cdr:x>0.4507</cdr:x>
      <cdr:y>0.88732</cdr:y>
    </cdr:to>
    <cdr:sp macro="" textlink="">
      <cdr:nvSpPr>
        <cdr:cNvPr id="104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23" y="4432468"/>
          <a:ext cx="3229318" cy="3681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Basic</a:t>
          </a:r>
        </a:p>
      </cdr:txBody>
    </cdr:sp>
  </cdr:relSizeAnchor>
  <cdr:relSizeAnchor xmlns:cdr="http://schemas.openxmlformats.org/drawingml/2006/chartDrawing">
    <cdr:from>
      <cdr:x>0.5</cdr:x>
      <cdr:y>0.81928</cdr:y>
    </cdr:from>
    <cdr:to>
      <cdr:x>0.687</cdr:x>
      <cdr:y>0.87952</cdr:y>
    </cdr:to>
    <cdr:sp macro="" textlink="">
      <cdr:nvSpPr>
        <cdr:cNvPr id="104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5181600"/>
          <a:ext cx="1624432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Preparatory</a:t>
          </a:r>
        </a:p>
      </cdr:txBody>
    </cdr:sp>
  </cdr:relSizeAnchor>
  <cdr:relSizeAnchor xmlns:cdr="http://schemas.openxmlformats.org/drawingml/2006/chartDrawing">
    <cdr:from>
      <cdr:x>0.683</cdr:x>
      <cdr:y>0.81928</cdr:y>
    </cdr:from>
    <cdr:to>
      <cdr:x>1</cdr:x>
      <cdr:y>0.87952</cdr:y>
    </cdr:to>
    <cdr:sp macro="" textlink="">
      <cdr:nvSpPr>
        <cdr:cNvPr id="104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3084" y="5181600"/>
          <a:ext cx="2753716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Performance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0.46774</cdr:x>
      <cdr:y>0.3253</cdr:y>
    </cdr:from>
    <cdr:to>
      <cdr:x>0.46953</cdr:x>
      <cdr:y>0.74302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063181" y="2057400"/>
          <a:ext cx="15549" cy="264191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0.71336</cdr:x>
      <cdr:y>0.31325</cdr:y>
    </cdr:from>
    <cdr:to>
      <cdr:x>0.71515</cdr:x>
      <cdr:y>0.73379</cdr:y>
    </cdr:to>
    <cdr:sp macro="" textlink="">
      <cdr:nvSpPr>
        <cdr:cNvPr id="1040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196781" y="1981200"/>
          <a:ext cx="15549" cy="26597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0.07895</cdr:x>
      <cdr:y>0.81928</cdr:y>
    </cdr:from>
    <cdr:to>
      <cdr:x>0.4507</cdr:x>
      <cdr:y>0.88732</cdr:y>
    </cdr:to>
    <cdr:sp macro="" textlink="">
      <cdr:nvSpPr>
        <cdr:cNvPr id="104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23" y="4432468"/>
          <a:ext cx="3229318" cy="3681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Basic</a:t>
          </a:r>
        </a:p>
      </cdr:txBody>
    </cdr:sp>
  </cdr:relSizeAnchor>
  <cdr:relSizeAnchor xmlns:cdr="http://schemas.openxmlformats.org/drawingml/2006/chartDrawing">
    <cdr:from>
      <cdr:x>0.5</cdr:x>
      <cdr:y>0.81928</cdr:y>
    </cdr:from>
    <cdr:to>
      <cdr:x>0.687</cdr:x>
      <cdr:y>0.87952</cdr:y>
    </cdr:to>
    <cdr:sp macro="" textlink="">
      <cdr:nvSpPr>
        <cdr:cNvPr id="104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5181600"/>
          <a:ext cx="1624432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Preparatory</a:t>
          </a:r>
        </a:p>
      </cdr:txBody>
    </cdr:sp>
  </cdr:relSizeAnchor>
  <cdr:relSizeAnchor xmlns:cdr="http://schemas.openxmlformats.org/drawingml/2006/chartDrawing">
    <cdr:from>
      <cdr:x>0.683</cdr:x>
      <cdr:y>0.81928</cdr:y>
    </cdr:from>
    <cdr:to>
      <cdr:x>1</cdr:x>
      <cdr:y>0.87952</cdr:y>
    </cdr:to>
    <cdr:sp macro="" textlink="">
      <cdr:nvSpPr>
        <cdr:cNvPr id="104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3084" y="5181600"/>
          <a:ext cx="2753716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Performance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0.46774</cdr:x>
      <cdr:y>0.3253</cdr:y>
    </cdr:from>
    <cdr:to>
      <cdr:x>0.46953</cdr:x>
      <cdr:y>0.74302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063181" y="2057400"/>
          <a:ext cx="15549" cy="264191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0.71336</cdr:x>
      <cdr:y>0.31325</cdr:y>
    </cdr:from>
    <cdr:to>
      <cdr:x>0.71515</cdr:x>
      <cdr:y>0.73379</cdr:y>
    </cdr:to>
    <cdr:sp macro="" textlink="">
      <cdr:nvSpPr>
        <cdr:cNvPr id="1040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196781" y="1981200"/>
          <a:ext cx="15549" cy="26597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0.07895</cdr:x>
      <cdr:y>0.81928</cdr:y>
    </cdr:from>
    <cdr:to>
      <cdr:x>0.4507</cdr:x>
      <cdr:y>0.88732</cdr:y>
    </cdr:to>
    <cdr:sp macro="" textlink="">
      <cdr:nvSpPr>
        <cdr:cNvPr id="104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23" y="4432468"/>
          <a:ext cx="3229318" cy="3681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Basic</a:t>
          </a:r>
        </a:p>
      </cdr:txBody>
    </cdr:sp>
  </cdr:relSizeAnchor>
  <cdr:relSizeAnchor xmlns:cdr="http://schemas.openxmlformats.org/drawingml/2006/chartDrawing">
    <cdr:from>
      <cdr:x>0.5</cdr:x>
      <cdr:y>0.81928</cdr:y>
    </cdr:from>
    <cdr:to>
      <cdr:x>0.687</cdr:x>
      <cdr:y>0.87952</cdr:y>
    </cdr:to>
    <cdr:sp macro="" textlink="">
      <cdr:nvSpPr>
        <cdr:cNvPr id="104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5181600"/>
          <a:ext cx="1624432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Preparatory</a:t>
          </a:r>
        </a:p>
      </cdr:txBody>
    </cdr:sp>
  </cdr:relSizeAnchor>
  <cdr:relSizeAnchor xmlns:cdr="http://schemas.openxmlformats.org/drawingml/2006/chartDrawing">
    <cdr:from>
      <cdr:x>0.683</cdr:x>
      <cdr:y>0.81928</cdr:y>
    </cdr:from>
    <cdr:to>
      <cdr:x>1</cdr:x>
      <cdr:y>0.87952</cdr:y>
    </cdr:to>
    <cdr:sp macro="" textlink="">
      <cdr:nvSpPr>
        <cdr:cNvPr id="104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3084" y="5181600"/>
          <a:ext cx="2753716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Performance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0.46774</cdr:x>
      <cdr:y>0.3253</cdr:y>
    </cdr:from>
    <cdr:to>
      <cdr:x>0.46953</cdr:x>
      <cdr:y>0.74302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063181" y="2057400"/>
          <a:ext cx="15549" cy="264191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0.71336</cdr:x>
      <cdr:y>0.31325</cdr:y>
    </cdr:from>
    <cdr:to>
      <cdr:x>0.71515</cdr:x>
      <cdr:y>0.73379</cdr:y>
    </cdr:to>
    <cdr:sp macro="" textlink="">
      <cdr:nvSpPr>
        <cdr:cNvPr id="1040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196781" y="1981200"/>
          <a:ext cx="15549" cy="26597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0.07895</cdr:x>
      <cdr:y>0.81928</cdr:y>
    </cdr:from>
    <cdr:to>
      <cdr:x>0.4507</cdr:x>
      <cdr:y>0.86444</cdr:y>
    </cdr:to>
    <cdr:sp macro="" textlink="">
      <cdr:nvSpPr>
        <cdr:cNvPr id="104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00" y="5181600"/>
          <a:ext cx="3229318" cy="2856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Basic</a:t>
          </a:r>
        </a:p>
      </cdr:txBody>
    </cdr:sp>
  </cdr:relSizeAnchor>
  <cdr:relSizeAnchor xmlns:cdr="http://schemas.openxmlformats.org/drawingml/2006/chartDrawing">
    <cdr:from>
      <cdr:x>0.5</cdr:x>
      <cdr:y>0.81928</cdr:y>
    </cdr:from>
    <cdr:to>
      <cdr:x>0.687</cdr:x>
      <cdr:y>0.87952</cdr:y>
    </cdr:to>
    <cdr:sp macro="" textlink="">
      <cdr:nvSpPr>
        <cdr:cNvPr id="104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5181600"/>
          <a:ext cx="1624432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Preparatory</a:t>
          </a:r>
        </a:p>
      </cdr:txBody>
    </cdr:sp>
  </cdr:relSizeAnchor>
  <cdr:relSizeAnchor xmlns:cdr="http://schemas.openxmlformats.org/drawingml/2006/chartDrawing">
    <cdr:from>
      <cdr:x>0.683</cdr:x>
      <cdr:y>0.81928</cdr:y>
    </cdr:from>
    <cdr:to>
      <cdr:x>1</cdr:x>
      <cdr:y>0.87952</cdr:y>
    </cdr:to>
    <cdr:sp macro="" textlink="">
      <cdr:nvSpPr>
        <cdr:cNvPr id="104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3084" y="5181600"/>
          <a:ext cx="2753716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Performance</a:t>
          </a:r>
        </a:p>
      </cdr:txBody>
    </cdr:sp>
  </cdr:relSizeAnchor>
  <cdr:relSizeAnchor xmlns:cdr="http://schemas.openxmlformats.org/drawingml/2006/chartDrawing">
    <cdr:from>
      <cdr:x>0.46308</cdr:x>
      <cdr:y>0</cdr:y>
    </cdr:from>
    <cdr:to>
      <cdr:x>0.97858</cdr:x>
      <cdr:y>0.96386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038600" y="-304800"/>
          <a:ext cx="4495800" cy="609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200" b="1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1.  _____  I realize that attitude is a choice.</a:t>
          </a:r>
        </a:p>
        <a:p xmlns:a="http://schemas.openxmlformats.org/drawingml/2006/main">
          <a:r>
            <a:rPr lang="en-US" sz="2200" b="1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2.  _____  I choose an attitude that is mostly positive.</a:t>
          </a:r>
        </a:p>
        <a:p xmlns:a="http://schemas.openxmlformats.org/drawingml/2006/main">
          <a:r>
            <a:rPr lang="en-US" sz="2200" b="1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3.  _____  I view my sport as an opportunity to compete against myself and learn from my successes and failures.</a:t>
          </a:r>
        </a:p>
        <a:p xmlns:a="http://schemas.openxmlformats.org/drawingml/2006/main">
          <a:r>
            <a:rPr lang="en-US" sz="2200" b="1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4.  _____  I pursue excellence, not perfection, and realize that I, my coaches, teammates, officials, and others are not perfect.</a:t>
          </a:r>
        </a:p>
        <a:p xmlns:a="http://schemas.openxmlformats.org/drawingml/2006/main">
          <a:r>
            <a:rPr lang="en-US" sz="2200" b="1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5.  _____  I maintain balance and perspective between my sport and the rest of my life.</a:t>
          </a:r>
        </a:p>
        <a:p xmlns:a="http://schemas.openxmlformats.org/drawingml/2006/main">
          <a:r>
            <a:rPr lang="en-US" sz="2200" b="1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6.  _____  I respect my sport, the other participants, coaches, officials, and myself.</a:t>
          </a:r>
          <a:endParaRPr lang="en-US" sz="2200" b="1" dirty="0">
            <a:solidFill>
              <a:schemeClr val="lt1"/>
            </a:solidFill>
            <a:effectLst/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0.46774</cdr:x>
      <cdr:y>0.3253</cdr:y>
    </cdr:from>
    <cdr:to>
      <cdr:x>0.46953</cdr:x>
      <cdr:y>0.74302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063181" y="2057400"/>
          <a:ext cx="15549" cy="264191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0.71336</cdr:x>
      <cdr:y>0.31325</cdr:y>
    </cdr:from>
    <cdr:to>
      <cdr:x>0.71515</cdr:x>
      <cdr:y>0.73379</cdr:y>
    </cdr:to>
    <cdr:sp macro="" textlink="">
      <cdr:nvSpPr>
        <cdr:cNvPr id="1040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196781" y="1981200"/>
          <a:ext cx="15549" cy="26597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0.07895</cdr:x>
      <cdr:y>0.81928</cdr:y>
    </cdr:from>
    <cdr:to>
      <cdr:x>0.4507</cdr:x>
      <cdr:y>0.86444</cdr:y>
    </cdr:to>
    <cdr:sp macro="" textlink="">
      <cdr:nvSpPr>
        <cdr:cNvPr id="104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00" y="5181600"/>
          <a:ext cx="3229318" cy="2856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Basic</a:t>
          </a:r>
        </a:p>
      </cdr:txBody>
    </cdr:sp>
  </cdr:relSizeAnchor>
  <cdr:relSizeAnchor xmlns:cdr="http://schemas.openxmlformats.org/drawingml/2006/chartDrawing">
    <cdr:from>
      <cdr:x>0.5</cdr:x>
      <cdr:y>0.81928</cdr:y>
    </cdr:from>
    <cdr:to>
      <cdr:x>0.687</cdr:x>
      <cdr:y>0.87952</cdr:y>
    </cdr:to>
    <cdr:sp macro="" textlink="">
      <cdr:nvSpPr>
        <cdr:cNvPr id="104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5181600"/>
          <a:ext cx="1624432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Preparatory</a:t>
          </a:r>
        </a:p>
      </cdr:txBody>
    </cdr:sp>
  </cdr:relSizeAnchor>
  <cdr:relSizeAnchor xmlns:cdr="http://schemas.openxmlformats.org/drawingml/2006/chartDrawing">
    <cdr:from>
      <cdr:x>0.683</cdr:x>
      <cdr:y>0.81928</cdr:y>
    </cdr:from>
    <cdr:to>
      <cdr:x>1</cdr:x>
      <cdr:y>0.87952</cdr:y>
    </cdr:to>
    <cdr:sp macro="" textlink="">
      <cdr:nvSpPr>
        <cdr:cNvPr id="104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3084" y="5181600"/>
          <a:ext cx="2753716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Performance</a:t>
          </a:r>
        </a:p>
      </cdr:txBody>
    </cdr:sp>
  </cdr:relSizeAnchor>
  <cdr:relSizeAnchor xmlns:cdr="http://schemas.openxmlformats.org/drawingml/2006/chartDrawing">
    <cdr:from>
      <cdr:x>0.45819</cdr:x>
      <cdr:y>0</cdr:y>
    </cdr:from>
    <cdr:to>
      <cdr:x>0.9737</cdr:x>
      <cdr:y>0.96385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995960" y="-304800"/>
          <a:ext cx="4495872" cy="609596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600" b="1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7.  _____  I am aware of the rewards and benefits that I expect to experience through my sports participation.</a:t>
          </a:r>
        </a:p>
        <a:p xmlns:a="http://schemas.openxmlformats.org/drawingml/2006/main">
          <a:r>
            <a:rPr lang="en-US" sz="2600" b="1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8.  _____  I am able to persist through difficult tasks and difficult times, even when these rewards and benefits are not immediately forthcoming.</a:t>
          </a:r>
        </a:p>
        <a:p xmlns:a="http://schemas.openxmlformats.org/drawingml/2006/main">
          <a:r>
            <a:rPr lang="en-US" sz="2600" b="1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9.  _____  I realize that many of the benefits come from my participation, not the outcome.</a:t>
          </a:r>
          <a:endParaRPr lang="en-US" sz="2600" b="1" dirty="0">
            <a:solidFill>
              <a:schemeClr val="lt1"/>
            </a:solidFill>
            <a:effectLst/>
            <a:latin typeface="+mn-lt"/>
            <a:ea typeface="+mn-ea"/>
            <a:cs typeface="+mn-c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0.46774</cdr:x>
      <cdr:y>0.3253</cdr:y>
    </cdr:from>
    <cdr:to>
      <cdr:x>0.46953</cdr:x>
      <cdr:y>0.74302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063181" y="2057400"/>
          <a:ext cx="15549" cy="264191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0.71336</cdr:x>
      <cdr:y>0.31325</cdr:y>
    </cdr:from>
    <cdr:to>
      <cdr:x>0.71515</cdr:x>
      <cdr:y>0.73379</cdr:y>
    </cdr:to>
    <cdr:sp macro="" textlink="">
      <cdr:nvSpPr>
        <cdr:cNvPr id="1040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196781" y="1981200"/>
          <a:ext cx="15549" cy="26597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0.07895</cdr:x>
      <cdr:y>0.81928</cdr:y>
    </cdr:from>
    <cdr:to>
      <cdr:x>0.4507</cdr:x>
      <cdr:y>0.86444</cdr:y>
    </cdr:to>
    <cdr:sp macro="" textlink="">
      <cdr:nvSpPr>
        <cdr:cNvPr id="104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00" y="5181600"/>
          <a:ext cx="3229318" cy="2856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Basic</a:t>
          </a:r>
        </a:p>
      </cdr:txBody>
    </cdr:sp>
  </cdr:relSizeAnchor>
  <cdr:relSizeAnchor xmlns:cdr="http://schemas.openxmlformats.org/drawingml/2006/chartDrawing">
    <cdr:from>
      <cdr:x>0.5</cdr:x>
      <cdr:y>0.81928</cdr:y>
    </cdr:from>
    <cdr:to>
      <cdr:x>0.687</cdr:x>
      <cdr:y>0.87952</cdr:y>
    </cdr:to>
    <cdr:sp macro="" textlink="">
      <cdr:nvSpPr>
        <cdr:cNvPr id="104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5181600"/>
          <a:ext cx="1624432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Preparatory</a:t>
          </a:r>
        </a:p>
      </cdr:txBody>
    </cdr:sp>
  </cdr:relSizeAnchor>
  <cdr:relSizeAnchor xmlns:cdr="http://schemas.openxmlformats.org/drawingml/2006/chartDrawing">
    <cdr:from>
      <cdr:x>0.683</cdr:x>
      <cdr:y>0.81928</cdr:y>
    </cdr:from>
    <cdr:to>
      <cdr:x>1</cdr:x>
      <cdr:y>0.87952</cdr:y>
    </cdr:to>
    <cdr:sp macro="" textlink="">
      <cdr:nvSpPr>
        <cdr:cNvPr id="104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3084" y="5181600"/>
          <a:ext cx="2753716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Performance</a:t>
          </a:r>
        </a:p>
      </cdr:txBody>
    </cdr:sp>
  </cdr:relSizeAnchor>
  <cdr:relSizeAnchor xmlns:cdr="http://schemas.openxmlformats.org/drawingml/2006/chartDrawing">
    <cdr:from>
      <cdr:x>0.46702</cdr:x>
      <cdr:y>0</cdr:y>
    </cdr:from>
    <cdr:to>
      <cdr:x>0.98253</cdr:x>
      <cdr:y>0.96385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073013" y="0"/>
          <a:ext cx="4495872" cy="609596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800" b="1" dirty="0">
              <a:solidFill>
                <a:schemeClr val="lt1"/>
              </a:solidFill>
              <a:latin typeface="+mn-lt"/>
              <a:ea typeface="+mn-ea"/>
              <a:cs typeface="+mn-cs"/>
            </a:rPr>
            <a:t>10.  _____  I set long term and short-term goals that are realistic, measurable, and time-oriented.</a:t>
          </a:r>
        </a:p>
        <a:p xmlns:a="http://schemas.openxmlformats.org/drawingml/2006/main">
          <a:r>
            <a:rPr lang="en-US" sz="2800" b="1" dirty="0">
              <a:solidFill>
                <a:schemeClr val="lt1"/>
              </a:solidFill>
              <a:latin typeface="+mn-lt"/>
              <a:ea typeface="+mn-ea"/>
              <a:cs typeface="+mn-cs"/>
            </a:rPr>
            <a:t>11.  _____  I am aware of my current performance level and have developed specific, detailed plans for attaining my goals.</a:t>
          </a:r>
        </a:p>
        <a:p xmlns:a="http://schemas.openxmlformats.org/drawingml/2006/main">
          <a:r>
            <a:rPr lang="en-US" sz="2800" b="1" dirty="0">
              <a:solidFill>
                <a:schemeClr val="lt1"/>
              </a:solidFill>
              <a:latin typeface="+mn-lt"/>
              <a:ea typeface="+mn-ea"/>
              <a:cs typeface="+mn-cs"/>
            </a:rPr>
            <a:t>12.  _____  I am committed to my goals and carrying out the daily demands of my training program.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0.46774</cdr:x>
      <cdr:y>0.3253</cdr:y>
    </cdr:from>
    <cdr:to>
      <cdr:x>0.46953</cdr:x>
      <cdr:y>0.74302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063181" y="2057400"/>
          <a:ext cx="15549" cy="264191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0.71336</cdr:x>
      <cdr:y>0.31325</cdr:y>
    </cdr:from>
    <cdr:to>
      <cdr:x>0.71515</cdr:x>
      <cdr:y>0.73379</cdr:y>
    </cdr:to>
    <cdr:sp macro="" textlink="">
      <cdr:nvSpPr>
        <cdr:cNvPr id="1040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196781" y="1981200"/>
          <a:ext cx="15549" cy="26597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0.07895</cdr:x>
      <cdr:y>0.81928</cdr:y>
    </cdr:from>
    <cdr:to>
      <cdr:x>0.4507</cdr:x>
      <cdr:y>0.86444</cdr:y>
    </cdr:to>
    <cdr:sp macro="" textlink="">
      <cdr:nvSpPr>
        <cdr:cNvPr id="104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00" y="5181600"/>
          <a:ext cx="3229318" cy="2856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Basic</a:t>
          </a:r>
        </a:p>
      </cdr:txBody>
    </cdr:sp>
  </cdr:relSizeAnchor>
  <cdr:relSizeAnchor xmlns:cdr="http://schemas.openxmlformats.org/drawingml/2006/chartDrawing">
    <cdr:from>
      <cdr:x>0.5</cdr:x>
      <cdr:y>0.81928</cdr:y>
    </cdr:from>
    <cdr:to>
      <cdr:x>0.687</cdr:x>
      <cdr:y>0.87952</cdr:y>
    </cdr:to>
    <cdr:sp macro="" textlink="">
      <cdr:nvSpPr>
        <cdr:cNvPr id="104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5181600"/>
          <a:ext cx="1624432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Preparatory</a:t>
          </a:r>
        </a:p>
      </cdr:txBody>
    </cdr:sp>
  </cdr:relSizeAnchor>
  <cdr:relSizeAnchor xmlns:cdr="http://schemas.openxmlformats.org/drawingml/2006/chartDrawing">
    <cdr:from>
      <cdr:x>0.683</cdr:x>
      <cdr:y>0.81928</cdr:y>
    </cdr:from>
    <cdr:to>
      <cdr:x>1</cdr:x>
      <cdr:y>0.87952</cdr:y>
    </cdr:to>
    <cdr:sp macro="" textlink="">
      <cdr:nvSpPr>
        <cdr:cNvPr id="104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3084" y="5181600"/>
          <a:ext cx="2753716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Performance</a:t>
          </a:r>
        </a:p>
      </cdr:txBody>
    </cdr:sp>
  </cdr:relSizeAnchor>
  <cdr:relSizeAnchor xmlns:cdr="http://schemas.openxmlformats.org/drawingml/2006/chartDrawing">
    <cdr:from>
      <cdr:x>0.46308</cdr:x>
      <cdr:y>0</cdr:y>
    </cdr:from>
    <cdr:to>
      <cdr:x>0.97859</cdr:x>
      <cdr:y>0.92771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038600" y="0"/>
          <a:ext cx="4495872" cy="58674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600" b="1" dirty="0">
              <a:solidFill>
                <a:schemeClr val="lt1"/>
              </a:solidFill>
              <a:latin typeface="+mn-lt"/>
              <a:ea typeface="+mn-ea"/>
              <a:cs typeface="+mn-cs"/>
            </a:rPr>
            <a:t>13.  _____  I realize that I am part of a larger system that includes my family, friends, teammates, coaches and others.</a:t>
          </a:r>
        </a:p>
        <a:p xmlns:a="http://schemas.openxmlformats.org/drawingml/2006/main">
          <a:r>
            <a:rPr lang="en-US" sz="2600" b="1" dirty="0" smtClean="0">
              <a:effectLst/>
            </a:rPr>
            <a:t>14.  _____  When appropriate, I communicate my thoughts, feelings, and needs to these people and listen to them as well. </a:t>
          </a:r>
          <a:r>
            <a:rPr lang="en-US" sz="2600" b="1" dirty="0">
              <a:solidFill>
                <a:schemeClr val="lt1"/>
              </a:solidFill>
            </a:rPr>
            <a:t>15.  _____  I have learned effective skills for dealing with conflict, difficult opponents, and other people when they are negative or oppositional.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0.46774</cdr:x>
      <cdr:y>0.3253</cdr:y>
    </cdr:from>
    <cdr:to>
      <cdr:x>0.46953</cdr:x>
      <cdr:y>0.74302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063181" y="2057400"/>
          <a:ext cx="15549" cy="264191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0.71336</cdr:x>
      <cdr:y>0.31325</cdr:y>
    </cdr:from>
    <cdr:to>
      <cdr:x>0.71515</cdr:x>
      <cdr:y>0.73379</cdr:y>
    </cdr:to>
    <cdr:sp macro="" textlink="">
      <cdr:nvSpPr>
        <cdr:cNvPr id="1040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196781" y="1981200"/>
          <a:ext cx="15549" cy="26597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0.07895</cdr:x>
      <cdr:y>0.81928</cdr:y>
    </cdr:from>
    <cdr:to>
      <cdr:x>0.4507</cdr:x>
      <cdr:y>0.86444</cdr:y>
    </cdr:to>
    <cdr:sp macro="" textlink="">
      <cdr:nvSpPr>
        <cdr:cNvPr id="104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00" y="5181600"/>
          <a:ext cx="3229318" cy="2856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Basic</a:t>
          </a:r>
        </a:p>
      </cdr:txBody>
    </cdr:sp>
  </cdr:relSizeAnchor>
  <cdr:relSizeAnchor xmlns:cdr="http://schemas.openxmlformats.org/drawingml/2006/chartDrawing">
    <cdr:from>
      <cdr:x>0.5</cdr:x>
      <cdr:y>0.81928</cdr:y>
    </cdr:from>
    <cdr:to>
      <cdr:x>0.687</cdr:x>
      <cdr:y>0.87952</cdr:y>
    </cdr:to>
    <cdr:sp macro="" textlink="">
      <cdr:nvSpPr>
        <cdr:cNvPr id="104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5181600"/>
          <a:ext cx="1624432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Preparatory</a:t>
          </a:r>
        </a:p>
      </cdr:txBody>
    </cdr:sp>
  </cdr:relSizeAnchor>
  <cdr:relSizeAnchor xmlns:cdr="http://schemas.openxmlformats.org/drawingml/2006/chartDrawing">
    <cdr:from>
      <cdr:x>0.683</cdr:x>
      <cdr:y>0.81928</cdr:y>
    </cdr:from>
    <cdr:to>
      <cdr:x>1</cdr:x>
      <cdr:y>0.87952</cdr:y>
    </cdr:to>
    <cdr:sp macro="" textlink="">
      <cdr:nvSpPr>
        <cdr:cNvPr id="104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3084" y="5181600"/>
          <a:ext cx="2753716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Performance</a:t>
          </a:r>
        </a:p>
      </cdr:txBody>
    </cdr:sp>
  </cdr:relSizeAnchor>
  <cdr:relSizeAnchor xmlns:cdr="http://schemas.openxmlformats.org/drawingml/2006/chartDrawing">
    <cdr:from>
      <cdr:x>0.12063</cdr:x>
      <cdr:y>0.24096</cdr:y>
    </cdr:from>
    <cdr:to>
      <cdr:x>0.45434</cdr:x>
      <cdr:y>0.91287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052052" y="1524000"/>
          <a:ext cx="2910348" cy="424951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16.  _____  I maintain my self-confidence during difficult times with realistic, positive self-talk.</a:t>
          </a:r>
        </a:p>
        <a:p xmlns:a="http://schemas.openxmlformats.org/drawingml/2006/main">
          <a:r>
            <a:rPr lang="en-US" sz="2000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17.  _____  I talk to myself the way I would talk to my own best friend.</a:t>
          </a:r>
        </a:p>
        <a:p xmlns:a="http://schemas.openxmlformats.org/drawingml/2006/main">
          <a:r>
            <a:rPr lang="en-US" sz="2000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18.  _____  I use self-talk to regulate thoughts, feelings and behaviors during competition.</a:t>
          </a:r>
          <a:endParaRPr lang="en-US" sz="2000" dirty="0">
            <a:solidFill>
              <a:schemeClr val="lt1"/>
            </a:solidFill>
            <a:effectLst/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0.7252</cdr:x>
      <cdr:y>0.24096</cdr:y>
    </cdr:from>
    <cdr:to>
      <cdr:x>1</cdr:x>
      <cdr:y>0.91566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6324600" y="1524000"/>
          <a:ext cx="2396613" cy="426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19.  _____  I prepare myself for competition by imagining myself performing well in competition.</a:t>
          </a:r>
        </a:p>
        <a:p xmlns:a="http://schemas.openxmlformats.org/drawingml/2006/main">
          <a:r>
            <a:rPr lang="en-US" sz="1800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20.  _____  I create and use mental images that are detailed, specific, and realistic.</a:t>
          </a:r>
        </a:p>
        <a:p xmlns:a="http://schemas.openxmlformats.org/drawingml/2006/main">
          <a:r>
            <a:rPr lang="en-US" sz="1800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21.  _____  I use mental imagery during competition to prepare for action and recover from errors and poor performances.</a:t>
          </a:r>
          <a:endParaRPr lang="en-US" sz="1800" dirty="0">
            <a:solidFill>
              <a:schemeClr val="lt1"/>
            </a:solidFill>
            <a:effectLst/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0.68816</cdr:x>
      <cdr:y>0.04392</cdr:y>
    </cdr:from>
    <cdr:to>
      <cdr:x>1</cdr:x>
      <cdr:y>0.20451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6001622" y="277761"/>
          <a:ext cx="2719591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0" dirty="0" smtClean="0">
              <a:solidFill>
                <a:schemeClr val="tx2">
                  <a:lumMod val="50000"/>
                </a:schemeClr>
              </a:solidFill>
            </a:rPr>
            <a:t>Imagery</a:t>
          </a:r>
          <a:endParaRPr lang="en-US" sz="6000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0.46774</cdr:x>
      <cdr:y>0.3253</cdr:y>
    </cdr:from>
    <cdr:to>
      <cdr:x>0.46953</cdr:x>
      <cdr:y>0.74302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063181" y="2057400"/>
          <a:ext cx="15549" cy="264191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0.71336</cdr:x>
      <cdr:y>0.31325</cdr:y>
    </cdr:from>
    <cdr:to>
      <cdr:x>0.71515</cdr:x>
      <cdr:y>0.73379</cdr:y>
    </cdr:to>
    <cdr:sp macro="" textlink="">
      <cdr:nvSpPr>
        <cdr:cNvPr id="1040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196781" y="1981200"/>
          <a:ext cx="15549" cy="26597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0.07895</cdr:x>
      <cdr:y>0.81928</cdr:y>
    </cdr:from>
    <cdr:to>
      <cdr:x>0.4507</cdr:x>
      <cdr:y>0.86444</cdr:y>
    </cdr:to>
    <cdr:sp macro="" textlink="">
      <cdr:nvSpPr>
        <cdr:cNvPr id="104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00" y="5181600"/>
          <a:ext cx="3229318" cy="2856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Basic</a:t>
          </a:r>
        </a:p>
      </cdr:txBody>
    </cdr:sp>
  </cdr:relSizeAnchor>
  <cdr:relSizeAnchor xmlns:cdr="http://schemas.openxmlformats.org/drawingml/2006/chartDrawing">
    <cdr:from>
      <cdr:x>0.5</cdr:x>
      <cdr:y>0.81928</cdr:y>
    </cdr:from>
    <cdr:to>
      <cdr:x>0.687</cdr:x>
      <cdr:y>0.87952</cdr:y>
    </cdr:to>
    <cdr:sp macro="" textlink="">
      <cdr:nvSpPr>
        <cdr:cNvPr id="104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5181600"/>
          <a:ext cx="1624432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Preparatory</a:t>
          </a:r>
        </a:p>
      </cdr:txBody>
    </cdr:sp>
  </cdr:relSizeAnchor>
  <cdr:relSizeAnchor xmlns:cdr="http://schemas.openxmlformats.org/drawingml/2006/chartDrawing">
    <cdr:from>
      <cdr:x>0.683</cdr:x>
      <cdr:y>0.81928</cdr:y>
    </cdr:from>
    <cdr:to>
      <cdr:x>1</cdr:x>
      <cdr:y>0.87952</cdr:y>
    </cdr:to>
    <cdr:sp macro="" textlink="">
      <cdr:nvSpPr>
        <cdr:cNvPr id="104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3084" y="5181600"/>
          <a:ext cx="2753716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chemeClr val="tx2"/>
              </a:solidFill>
              <a:latin typeface="Arial"/>
              <a:cs typeface="Arial"/>
            </a:rPr>
            <a:t>Performance</a:t>
          </a:r>
        </a:p>
      </cdr:txBody>
    </cdr:sp>
  </cdr:relSizeAnchor>
  <cdr:relSizeAnchor xmlns:cdr="http://schemas.openxmlformats.org/drawingml/2006/chartDrawing">
    <cdr:from>
      <cdr:x>0.11189</cdr:x>
      <cdr:y>0.25301</cdr:y>
    </cdr:from>
    <cdr:to>
      <cdr:x>0.69899</cdr:x>
      <cdr:y>0.87952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975852" y="1600200"/>
          <a:ext cx="5120148" cy="39624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chemeClr val="bg1"/>
              </a:solidFill>
              <a:latin typeface="+mn-lt"/>
              <a:ea typeface="+mn-ea"/>
              <a:cs typeface="+mn-cs"/>
            </a:rPr>
            <a:t>22.  _____  I accept anxiety as part of sport.</a:t>
          </a:r>
        </a:p>
        <a:p xmlns:a="http://schemas.openxmlformats.org/drawingml/2006/main">
          <a:r>
            <a:rPr lang="en-US" sz="2400" dirty="0">
              <a:solidFill>
                <a:schemeClr val="bg1"/>
              </a:solidFill>
              <a:latin typeface="+mn-lt"/>
              <a:ea typeface="+mn-ea"/>
              <a:cs typeface="+mn-cs"/>
            </a:rPr>
            <a:t>23.  _____  I realize that some degree of anxiety can help me perform well.</a:t>
          </a:r>
        </a:p>
        <a:p xmlns:a="http://schemas.openxmlformats.org/drawingml/2006/main">
          <a:r>
            <a:rPr lang="en-US" sz="2400" dirty="0">
              <a:solidFill>
                <a:schemeClr val="bg1"/>
              </a:solidFill>
              <a:latin typeface="+mn-lt"/>
              <a:ea typeface="+mn-ea"/>
              <a:cs typeface="+mn-cs"/>
            </a:rPr>
            <a:t>24.  _____  I know how to reduce anxiety when it becomes too strong, without losing my intensity.</a:t>
          </a:r>
        </a:p>
      </cdr:txBody>
    </cdr:sp>
  </cdr:relSizeAnchor>
  <cdr:relSizeAnchor xmlns:cdr="http://schemas.openxmlformats.org/drawingml/2006/chartDrawing">
    <cdr:from>
      <cdr:x>0.69899</cdr:x>
      <cdr:y>0.07229</cdr:y>
    </cdr:from>
    <cdr:to>
      <cdr:x>0.98943</cdr:x>
      <cdr:y>0.23288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096000" y="457200"/>
          <a:ext cx="2533066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0" dirty="0" smtClean="0">
              <a:solidFill>
                <a:schemeClr val="tx2">
                  <a:lumMod val="50000"/>
                </a:schemeClr>
              </a:solidFill>
            </a:rPr>
            <a:t>Anxiety</a:t>
          </a:r>
          <a:endParaRPr lang="en-US" sz="6000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0.46774</cdr:x>
      <cdr:y>0.3253</cdr:y>
    </cdr:from>
    <cdr:to>
      <cdr:x>0.46953</cdr:x>
      <cdr:y>0.74302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063181" y="2057400"/>
          <a:ext cx="15549" cy="264191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0.71336</cdr:x>
      <cdr:y>0.31325</cdr:y>
    </cdr:from>
    <cdr:to>
      <cdr:x>0.71515</cdr:x>
      <cdr:y>0.73379</cdr:y>
    </cdr:to>
    <cdr:sp macro="" textlink="">
      <cdr:nvSpPr>
        <cdr:cNvPr id="1040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196781" y="1981200"/>
          <a:ext cx="15549" cy="26597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0.07895</cdr:x>
      <cdr:y>0.81928</cdr:y>
    </cdr:from>
    <cdr:to>
      <cdr:x>0.4507</cdr:x>
      <cdr:y>0.86444</cdr:y>
    </cdr:to>
    <cdr:sp macro="" textlink="">
      <cdr:nvSpPr>
        <cdr:cNvPr id="104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00" y="5181600"/>
          <a:ext cx="3229318" cy="2856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Basic</a:t>
          </a:r>
        </a:p>
      </cdr:txBody>
    </cdr:sp>
  </cdr:relSizeAnchor>
  <cdr:relSizeAnchor xmlns:cdr="http://schemas.openxmlformats.org/drawingml/2006/chartDrawing">
    <cdr:from>
      <cdr:x>0.5</cdr:x>
      <cdr:y>0.81928</cdr:y>
    </cdr:from>
    <cdr:to>
      <cdr:x>0.687</cdr:x>
      <cdr:y>0.87952</cdr:y>
    </cdr:to>
    <cdr:sp macro="" textlink="">
      <cdr:nvSpPr>
        <cdr:cNvPr id="104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5181600"/>
          <a:ext cx="1624432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Preparatory</a:t>
          </a:r>
        </a:p>
      </cdr:txBody>
    </cdr:sp>
  </cdr:relSizeAnchor>
  <cdr:relSizeAnchor xmlns:cdr="http://schemas.openxmlformats.org/drawingml/2006/chartDrawing">
    <cdr:from>
      <cdr:x>0.683</cdr:x>
      <cdr:y>0.81928</cdr:y>
    </cdr:from>
    <cdr:to>
      <cdr:x>1</cdr:x>
      <cdr:y>0.87952</cdr:y>
    </cdr:to>
    <cdr:sp macro="" textlink="">
      <cdr:nvSpPr>
        <cdr:cNvPr id="104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3084" y="5181600"/>
          <a:ext cx="2753716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Performance</a:t>
          </a:r>
        </a:p>
      </cdr:txBody>
    </cdr:sp>
  </cdr:relSizeAnchor>
  <cdr:relSizeAnchor xmlns:cdr="http://schemas.openxmlformats.org/drawingml/2006/chartDrawing">
    <cdr:from>
      <cdr:x>0.11189</cdr:x>
      <cdr:y>0.25301</cdr:y>
    </cdr:from>
    <cdr:to>
      <cdr:x>0.69899</cdr:x>
      <cdr:y>0.87952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975852" y="1600200"/>
          <a:ext cx="5120148" cy="39624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en-US" sz="2800" dirty="0">
              <a:solidFill>
                <a:schemeClr val="lt1"/>
              </a:solidFill>
              <a:latin typeface="+mn-lt"/>
              <a:ea typeface="+mn-ea"/>
              <a:cs typeface="+mn-cs"/>
            </a:rPr>
            <a:t>25.  _____  I accept strong emotions such as excitement, anger, and disappointment as part of the sport experience.</a:t>
          </a:r>
        </a:p>
        <a:p xmlns:a="http://schemas.openxmlformats.org/drawingml/2006/main">
          <a:r>
            <a:rPr lang="en-US" sz="2800" dirty="0">
              <a:solidFill>
                <a:schemeClr val="lt1"/>
              </a:solidFill>
              <a:latin typeface="+mn-lt"/>
              <a:ea typeface="+mn-ea"/>
              <a:cs typeface="+mn-cs"/>
            </a:rPr>
            <a:t>26.  _____  I am able to use these emotions such as excitement </a:t>
          </a:r>
        </a:p>
      </cdr:txBody>
    </cdr:sp>
  </cdr:relSizeAnchor>
  <cdr:relSizeAnchor xmlns:cdr="http://schemas.openxmlformats.org/drawingml/2006/chartDrawing">
    <cdr:from>
      <cdr:x>0.63676</cdr:x>
      <cdr:y>0.07229</cdr:y>
    </cdr:from>
    <cdr:to>
      <cdr:x>0.99504</cdr:x>
      <cdr:y>0.23288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5553358" y="457205"/>
          <a:ext cx="3124573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0" dirty="0" smtClean="0">
              <a:solidFill>
                <a:schemeClr val="tx2">
                  <a:lumMod val="50000"/>
                </a:schemeClr>
              </a:solidFill>
            </a:rPr>
            <a:t>Emotions</a:t>
          </a:r>
          <a:endParaRPr lang="en-US" sz="6000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0.46774</cdr:x>
      <cdr:y>0.3253</cdr:y>
    </cdr:from>
    <cdr:to>
      <cdr:x>0.46953</cdr:x>
      <cdr:y>0.74302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063181" y="2057400"/>
          <a:ext cx="15549" cy="264191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0.71336</cdr:x>
      <cdr:y>0.31325</cdr:y>
    </cdr:from>
    <cdr:to>
      <cdr:x>0.71515</cdr:x>
      <cdr:y>0.73379</cdr:y>
    </cdr:to>
    <cdr:sp macro="" textlink="">
      <cdr:nvSpPr>
        <cdr:cNvPr id="1040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196781" y="1981200"/>
          <a:ext cx="15549" cy="26597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0.07895</cdr:x>
      <cdr:y>0.81928</cdr:y>
    </cdr:from>
    <cdr:to>
      <cdr:x>0.4507</cdr:x>
      <cdr:y>0.86444</cdr:y>
    </cdr:to>
    <cdr:sp macro="" textlink="">
      <cdr:nvSpPr>
        <cdr:cNvPr id="104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00" y="5181600"/>
          <a:ext cx="3229318" cy="2856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Basic</a:t>
          </a:r>
        </a:p>
      </cdr:txBody>
    </cdr:sp>
  </cdr:relSizeAnchor>
  <cdr:relSizeAnchor xmlns:cdr="http://schemas.openxmlformats.org/drawingml/2006/chartDrawing">
    <cdr:from>
      <cdr:x>0.5</cdr:x>
      <cdr:y>0.81928</cdr:y>
    </cdr:from>
    <cdr:to>
      <cdr:x>0.687</cdr:x>
      <cdr:y>0.87952</cdr:y>
    </cdr:to>
    <cdr:sp macro="" textlink="">
      <cdr:nvSpPr>
        <cdr:cNvPr id="104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5181600"/>
          <a:ext cx="1624432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Preparatory</a:t>
          </a:r>
        </a:p>
      </cdr:txBody>
    </cdr:sp>
  </cdr:relSizeAnchor>
  <cdr:relSizeAnchor xmlns:cdr="http://schemas.openxmlformats.org/drawingml/2006/chartDrawing">
    <cdr:from>
      <cdr:x>0.683</cdr:x>
      <cdr:y>0.81928</cdr:y>
    </cdr:from>
    <cdr:to>
      <cdr:x>1</cdr:x>
      <cdr:y>0.87952</cdr:y>
    </cdr:to>
    <cdr:sp macro="" textlink="">
      <cdr:nvSpPr>
        <cdr:cNvPr id="104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3084" y="5181600"/>
          <a:ext cx="2753716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>
              <a:solidFill>
                <a:srgbClr val="000000"/>
              </a:solidFill>
              <a:latin typeface="Arial"/>
              <a:cs typeface="Arial"/>
            </a:rPr>
            <a:t>Performance</a:t>
          </a:r>
        </a:p>
      </cdr:txBody>
    </cdr:sp>
  </cdr:relSizeAnchor>
  <cdr:relSizeAnchor xmlns:cdr="http://schemas.openxmlformats.org/drawingml/2006/chartDrawing">
    <cdr:from>
      <cdr:x>0.11359</cdr:x>
      <cdr:y>0.16867</cdr:y>
    </cdr:from>
    <cdr:to>
      <cdr:x>0.70069</cdr:x>
      <cdr:y>0.93976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990600" y="1066800"/>
          <a:ext cx="5120224" cy="48768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chemeClr val="lt1"/>
              </a:solidFill>
              <a:latin typeface="+mn-lt"/>
              <a:ea typeface="+mn-ea"/>
              <a:cs typeface="+mn-cs"/>
            </a:rPr>
            <a:t>27.  _____  I know what I must pay attention to during each game or sport situation.</a:t>
          </a:r>
        </a:p>
        <a:p xmlns:a="http://schemas.openxmlformats.org/drawingml/2006/main">
          <a:r>
            <a:rPr lang="en-US" sz="2400" dirty="0">
              <a:solidFill>
                <a:schemeClr val="lt1"/>
              </a:solidFill>
              <a:latin typeface="+mn-lt"/>
              <a:ea typeface="+mn-ea"/>
              <a:cs typeface="+mn-cs"/>
            </a:rPr>
            <a:t>28.  _____  During competition, I am able to maintain focus and resist distractions, whether they come from the environment or from within myself.</a:t>
          </a:r>
        </a:p>
        <a:p xmlns:a="http://schemas.openxmlformats.org/drawingml/2006/main">
          <a:r>
            <a:rPr lang="en-US" sz="2400" dirty="0">
              <a:solidFill>
                <a:schemeClr val="lt1"/>
              </a:solidFill>
              <a:latin typeface="+mn-lt"/>
              <a:ea typeface="+mn-ea"/>
              <a:cs typeface="+mn-cs"/>
            </a:rPr>
            <a:t>29.  _____  In competition, I am able to regain my focus when I lose concentration.</a:t>
          </a:r>
        </a:p>
        <a:p xmlns:a="http://schemas.openxmlformats.org/drawingml/2006/main">
          <a:r>
            <a:rPr lang="en-US" sz="2400" dirty="0">
              <a:solidFill>
                <a:schemeClr val="lt1"/>
              </a:solidFill>
              <a:latin typeface="+mn-lt"/>
              <a:ea typeface="+mn-ea"/>
              <a:cs typeface="+mn-cs"/>
            </a:rPr>
            <a:t>30.  _____  I have learned how to play in the “here and now”, without regard to either past or future events.</a:t>
          </a:r>
        </a:p>
      </cdr:txBody>
    </cdr:sp>
  </cdr:relSizeAnchor>
  <cdr:relSizeAnchor xmlns:cdr="http://schemas.openxmlformats.org/drawingml/2006/chartDrawing">
    <cdr:from>
      <cdr:x>0.46619</cdr:x>
      <cdr:y>0.01205</cdr:y>
    </cdr:from>
    <cdr:to>
      <cdr:x>1</cdr:x>
      <cdr:y>0.17264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4065771" y="76200"/>
          <a:ext cx="4655442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0" dirty="0" smtClean="0">
              <a:solidFill>
                <a:schemeClr val="tx2">
                  <a:lumMod val="50000"/>
                </a:schemeClr>
              </a:solidFill>
            </a:rPr>
            <a:t>Concentration</a:t>
          </a:r>
          <a:endParaRPr lang="en-US" sz="6000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2A18C-E2D8-462A-9851-A07878F82162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A8BCE-F769-4E9D-A8C3-E628D347D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3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8BCE-F769-4E9D-A8C3-E628D347D0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8BCE-F769-4E9D-A8C3-E628D347D0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8BCE-F769-4E9D-A8C3-E628D347D0D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8BCE-F769-4E9D-A8C3-E628D347D0D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0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5AED-3926-400E-B3AA-A7A39C54796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8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8BCE-F769-4E9D-A8C3-E628D347D0D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6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8BCE-F769-4E9D-A8C3-E628D347D0D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0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B8AC7D-3462-480A-AAF3-B60472E73819}" type="slidenum">
              <a:rPr lang="en-US" altLang="en-US" smtClean="0"/>
              <a:pPr>
                <a:spcBef>
                  <a:spcPct val="0"/>
                </a:spcBef>
              </a:pPr>
              <a:t>76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1104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225E3B3-C098-4D95-8241-21564ED82B23}" type="slidenum">
              <a:rPr lang="en-US" altLang="en-US" smtClean="0"/>
              <a:pPr>
                <a:spcBef>
                  <a:spcPct val="0"/>
                </a:spcBef>
              </a:pPr>
              <a:t>78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4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F4D1-3AAA-4B9F-BF06-5808CCA86D03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1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9E14-BDD4-4C02-A0ED-05321264BA24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Cliub. Dublin 2015.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935F-F2A9-447C-89C0-A8CFC99E71D0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Cliub. Dublin 2015.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83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C3C2B1-1B6A-4323-9306-58DB627DFA92}" type="datetime1">
              <a:rPr lang="en-US" altLang="en-US" smtClean="0"/>
              <a:t>7/28/2015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en-US" smtClean="0"/>
              <a:t>Piranha Triathlon Cliub. Dublin 2015.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58A7F0-5009-4D8A-9323-54720C4D7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45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B5DA-8985-4EA6-A473-4D49E9B0822F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1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17CF-FF25-4A1E-A5E3-BAB5F967FEE1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Cliub. Dublin 2015.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3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7B1C-0103-452A-9E20-C87BACC44398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Cliub. Dublin 2015.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3DD6-84BD-4142-B075-2F5758139E89}" type="datetime1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Cliub. Dublin 2015.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6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533B-502B-4260-87C0-FCEA33943EAD}" type="datetime1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Cliub. Dublin 2015.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3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A3D7-6C02-4F60-BB54-EB58C77D4E8D}" type="datetime1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Cliub. Dublin 2015.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4E4-EBC3-498E-B20D-04040CEF533B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Cliub. Dublin 2015.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6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9E93-77C8-422A-905F-E11AC2AEC613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Cliub. Dublin 2015.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6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6EB84C3-1B92-4CD6-B774-BB7903CC4007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20FDFF-E1A0-461E-92BA-E4A3FBB0E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3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www.youtube.com/watch?v=to9IsVZkeaw" TargetMode="External"/><Relationship Id="rId7" Type="http://schemas.openxmlformats.org/officeDocument/2006/relationships/diagramColors" Target="../diagrams/colors4.xml"/><Relationship Id="rId2" Type="http://schemas.openxmlformats.org/officeDocument/2006/relationships/hyperlink" Target="https://www.youtube.com/watch?v=K3zfohHpv0A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hyperlink" Target="https://www.youtube.com/watch?v=OCDRmpS8N5s" TargetMode="External"/><Relationship Id="rId7" Type="http://schemas.openxmlformats.org/officeDocument/2006/relationships/diagramQuickStyle" Target="../diagrams/quickStyle13.xml"/><Relationship Id="rId2" Type="http://schemas.openxmlformats.org/officeDocument/2006/relationships/hyperlink" Target="https://www.youtube.com/watch?v=-xSxS20R2gU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hyperlink" Target="https://www.youtube.com/watch?v=xs3Cift4KXo" TargetMode="External"/><Relationship Id="rId9" Type="http://schemas.microsoft.com/office/2007/relationships/diagramDrawing" Target="../diagrams/drawin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chart" Target="../charts/chart11.xml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hyperlink" Target="https://www.flickr.com/photos/fotod2h/9592254281/in/album-72157635230242726/" TargetMode="External"/><Relationship Id="rId7" Type="http://schemas.openxmlformats.org/officeDocument/2006/relationships/diagramColors" Target="../diagrams/colors37.xml"/><Relationship Id="rId2" Type="http://schemas.openxmlformats.org/officeDocument/2006/relationships/hyperlink" Target="https://www.google.com/search?q=images:+dublin+triathlon+bike+course&amp;biw=1252&amp;bih=549&amp;tbm=isch&amp;tbo=u&amp;source=univ&amp;sa=X&amp;ei=xNaWVearF46O7AbUgZeIAw&amp;ved=0CCcQsAQ&amp;dpr=1.09#tbm=isch&amp;q=images:+dublin+triathlon+2014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hyperlink" Target="https://www.google.com/maps/views/view/101930315397035242393/gphoto/6057237770366161794?gl=us&amp;heading=298&amp;pitch=90&amp;fovy=75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openxmlformats.org/officeDocument/2006/relationships/chart" Target="../charts/chart13.xml"/><Relationship Id="rId7" Type="http://schemas.openxmlformats.org/officeDocument/2006/relationships/diagramColors" Target="../diagrams/colors4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5" Type="http://schemas.openxmlformats.org/officeDocument/2006/relationships/diagramColors" Target="../diagrams/colors47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49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9.xml"/><Relationship Id="rId5" Type="http://schemas.openxmlformats.org/officeDocument/2006/relationships/diagramLayout" Target="../diagrams/layout49.xml"/><Relationship Id="rId4" Type="http://schemas.openxmlformats.org/officeDocument/2006/relationships/diagramData" Target="../diagrams/data4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mailto:jclchicago@yahoo.com" TargetMode="External"/><Relationship Id="rId2" Type="http://schemas.openxmlformats.org/officeDocument/2006/relationships/hyperlink" Target="mailto:arinweidner@gmai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Sport Psychology Workshop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6400800" cy="1752600"/>
          </a:xfrm>
        </p:spPr>
        <p:txBody>
          <a:bodyPr anchor="ctr">
            <a:normAutofit fontScale="92500"/>
          </a:bodyPr>
          <a:lstStyle/>
          <a:p>
            <a:pPr algn="l"/>
            <a:r>
              <a:rPr lang="en-US" sz="2400" dirty="0" smtClean="0"/>
              <a:t>John Coumbe-Lilley, PhD, CC-AASP</a:t>
            </a:r>
          </a:p>
          <a:p>
            <a:pPr algn="l"/>
            <a:r>
              <a:rPr lang="en-US" sz="2400" dirty="0" smtClean="0"/>
              <a:t>Arin Weidner, Master of Science and Education </a:t>
            </a:r>
            <a:r>
              <a:rPr lang="en-US" sz="2400" dirty="0" err="1" smtClean="0"/>
              <a:t>Cand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err="1" smtClean="0"/>
              <a:t>Maldron</a:t>
            </a:r>
            <a:r>
              <a:rPr lang="en-US" sz="2400" dirty="0" smtClean="0"/>
              <a:t> Hotel, Cardiff Lane, Dublin</a:t>
            </a:r>
          </a:p>
          <a:p>
            <a:pPr algn="l"/>
            <a:r>
              <a:rPr lang="en-US" sz="2400" dirty="0" smtClean="0"/>
              <a:t>Wednesday June 24, 2015</a:t>
            </a:r>
            <a:endParaRPr lang="en-US" sz="2400" dirty="0"/>
          </a:p>
        </p:txBody>
      </p:sp>
      <p:pic>
        <p:nvPicPr>
          <p:cNvPr id="1026" name="Picture 2" descr="Piranha Triathlon 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18288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10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1981200"/>
            <a:ext cx="2438400" cy="2514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Performance Expectations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1371600" y="2455155"/>
            <a:ext cx="2819400" cy="1905000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BELIEFS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2781300" y="2449010"/>
            <a:ext cx="4000500" cy="61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2781300" y="4360155"/>
            <a:ext cx="42291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42832" y="1519535"/>
            <a:ext cx="1666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Pos</a:t>
            </a:r>
            <a:r>
              <a:rPr lang="en-US" sz="5400" dirty="0" smtClean="0"/>
              <a:t> +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330207"/>
            <a:ext cx="1670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Neg</a:t>
            </a:r>
            <a:r>
              <a:rPr lang="en-US" sz="5400" dirty="0" smtClean="0"/>
              <a:t> -</a:t>
            </a:r>
            <a:endParaRPr lang="en-US" sz="5400" dirty="0"/>
          </a:p>
        </p:txBody>
      </p:sp>
      <p:sp>
        <p:nvSpPr>
          <p:cNvPr id="11" name="Down Arrow Callout 10"/>
          <p:cNvSpPr/>
          <p:nvPr/>
        </p:nvSpPr>
        <p:spPr>
          <a:xfrm>
            <a:off x="2075221" y="381001"/>
            <a:ext cx="1992876" cy="206186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SELF TALK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5181600" y="393291"/>
            <a:ext cx="1992876" cy="206186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IMAGERY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Down Arrow Callout 17"/>
          <p:cNvSpPr/>
          <p:nvPr/>
        </p:nvSpPr>
        <p:spPr>
          <a:xfrm rot="10800000">
            <a:off x="5334000" y="4374904"/>
            <a:ext cx="1992876" cy="206186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IMAGERY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 rot="10800000">
            <a:off x="2069619" y="4360155"/>
            <a:ext cx="1992876" cy="206186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SELF TALK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228600" y="393291"/>
            <a:ext cx="1600200" cy="181650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PRIOR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EXP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8099" y="4330207"/>
            <a:ext cx="2324101" cy="181650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PHYSICAL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RESPONSES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-76201" y="1693031"/>
            <a:ext cx="2324101" cy="181650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LEARNING FROM OTHERS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Explosion 1 21"/>
          <p:cNvSpPr/>
          <p:nvPr/>
        </p:nvSpPr>
        <p:spPr>
          <a:xfrm>
            <a:off x="-133351" y="3188888"/>
            <a:ext cx="2324101" cy="181650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SOCIAL 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SUPPORT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13939"/>
              </p:ext>
            </p:extLst>
          </p:nvPr>
        </p:nvGraphicFramePr>
        <p:xfrm>
          <a:off x="152400" y="304800"/>
          <a:ext cx="8721213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400800" y="2743200"/>
            <a:ext cx="25146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45156"/>
              </p:ext>
            </p:extLst>
          </p:nvPr>
        </p:nvGraphicFramePr>
        <p:xfrm>
          <a:off x="152400" y="304800"/>
          <a:ext cx="8721213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400800" y="2743200"/>
            <a:ext cx="25146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69034"/>
              </p:ext>
            </p:extLst>
          </p:nvPr>
        </p:nvGraphicFramePr>
        <p:xfrm>
          <a:off x="152400" y="304800"/>
          <a:ext cx="8721213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400800" y="2743200"/>
            <a:ext cx="25146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848600" cy="91440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Periodization 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of </a:t>
            </a:r>
            <a:r>
              <a:rPr lang="en-US" alt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Mental Skills Themes</a:t>
            </a:r>
            <a:endParaRPr lang="en-US" altLang="en-US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432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43664806"/>
              </p:ext>
            </p:extLst>
          </p:nvPr>
        </p:nvGraphicFramePr>
        <p:xfrm>
          <a:off x="228600" y="1066800"/>
          <a:ext cx="8534400" cy="3831933"/>
        </p:xfrm>
        <a:graphic>
          <a:graphicData uri="http://schemas.openxmlformats.org/drawingml/2006/table">
            <a:tbl>
              <a:tblPr/>
              <a:tblGrid>
                <a:gridCol w="2230378"/>
                <a:gridCol w="1805008"/>
                <a:gridCol w="2441936"/>
                <a:gridCol w="2057078"/>
              </a:tblGrid>
              <a:tr h="88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Preseason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Early season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Mid-season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End of season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3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Self motivation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Concentration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Imagery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Leadership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Self-confidence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Imagery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Self-reflection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Self-confidence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Self-motivation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Imagery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Concentration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Communication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Self-reflection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Self-motivation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Self-confidence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Concentration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Positive mood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en-US" dirty="0" smtClean="0">
                <a:solidFill>
                  <a:schemeClr val="tx2">
                    <a:lumMod val="50000"/>
                  </a:schemeClr>
                </a:solidFill>
              </a:rPr>
              <a:t>Piranha Triathlon Club. Dublin 2015.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A7F0-5009-4D8A-9323-54720C4D7A6C}" type="slidenum">
              <a:rPr lang="en-US" altLang="en-US" smtClean="0">
                <a:solidFill>
                  <a:schemeClr val="tx2">
                    <a:lumMod val="50000"/>
                  </a:schemeClr>
                </a:solidFill>
              </a:rPr>
              <a:pPr/>
              <a:t>14</a:t>
            </a:fld>
            <a:endParaRPr lang="en-US" altLang="en-US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848600" cy="91440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Periodization 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of </a:t>
            </a:r>
            <a:r>
              <a:rPr lang="en-US" alt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Mental Skills Themes</a:t>
            </a:r>
            <a:endParaRPr lang="en-US" altLang="en-US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432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51376099"/>
              </p:ext>
            </p:extLst>
          </p:nvPr>
        </p:nvGraphicFramePr>
        <p:xfrm>
          <a:off x="228600" y="1066801"/>
          <a:ext cx="8534399" cy="4668160"/>
        </p:xfrm>
        <a:graphic>
          <a:graphicData uri="http://schemas.openxmlformats.org/drawingml/2006/table">
            <a:tbl>
              <a:tblPr/>
              <a:tblGrid>
                <a:gridCol w="1768261"/>
                <a:gridCol w="1584539"/>
                <a:gridCol w="1614746"/>
                <a:gridCol w="1935986"/>
                <a:gridCol w="1630867"/>
              </a:tblGrid>
              <a:tr h="773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Preseason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Early season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Mid-season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End of season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Mental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Basic and Preparatory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Basic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Preparatory Performance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Preparatory and Performance</a:t>
                      </a:r>
                      <a:endParaRPr kumimoji="0" lang="en-US" alt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Strategic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Pacing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Pacing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Pursuit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Pacing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Protect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Preserve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Pacing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Technical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Form, posture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Power mechanics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Maintenance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Power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mechanics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Physical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Base 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Endurance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en-US" dirty="0" smtClean="0">
                <a:solidFill>
                  <a:schemeClr val="tx2">
                    <a:lumMod val="50000"/>
                  </a:schemeClr>
                </a:solidFill>
              </a:rPr>
              <a:t>Piranha Triathlon Club. Dublin 2015.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A7F0-5009-4D8A-9323-54720C4D7A6C}" type="slidenum">
              <a:rPr lang="en-US" altLang="en-US" smtClean="0">
                <a:solidFill>
                  <a:schemeClr val="tx2">
                    <a:lumMod val="50000"/>
                  </a:schemeClr>
                </a:solidFill>
              </a:rPr>
              <a:pPr/>
              <a:t>15</a:t>
            </a:fld>
            <a:endParaRPr lang="en-US" altLang="en-US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“Okay John, that’s grand. Now what?”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en-US" dirty="0" smtClean="0"/>
              <a:t>Piranha Triathlon Club. Dublin 2015.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A7F0-5009-4D8A-9323-54720C4D7A6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1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Sport Psychology Workshop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Discipline: Swimming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6400800" cy="1752600"/>
          </a:xfrm>
        </p:spPr>
        <p:txBody>
          <a:bodyPr anchor="ctr">
            <a:normAutofit fontScale="92500"/>
          </a:bodyPr>
          <a:lstStyle/>
          <a:p>
            <a:pPr algn="l"/>
            <a:r>
              <a:rPr lang="en-US" sz="2400" dirty="0" smtClean="0"/>
              <a:t>John Coumbe-Lilley, PhD, CC-AASP</a:t>
            </a:r>
          </a:p>
          <a:p>
            <a:pPr algn="l"/>
            <a:r>
              <a:rPr lang="en-US" sz="2400" dirty="0" smtClean="0"/>
              <a:t>Arin Weidner, Master of Science and Education </a:t>
            </a:r>
            <a:r>
              <a:rPr lang="en-US" sz="2400" dirty="0" err="1" smtClean="0"/>
              <a:t>Cand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err="1" smtClean="0"/>
              <a:t>Maldron</a:t>
            </a:r>
            <a:r>
              <a:rPr lang="en-US" sz="2400" dirty="0" smtClean="0"/>
              <a:t> Hotel, Cardiff Lane, Dublin</a:t>
            </a:r>
          </a:p>
          <a:p>
            <a:pPr algn="l"/>
            <a:r>
              <a:rPr lang="en-US" sz="2400" dirty="0" smtClean="0"/>
              <a:t>Wednesday July 1, 2015</a:t>
            </a:r>
            <a:endParaRPr lang="en-US" sz="2400" dirty="0"/>
          </a:p>
        </p:txBody>
      </p:sp>
      <p:pic>
        <p:nvPicPr>
          <p:cNvPr id="1026" name="Picture 2" descr="Piranha Triathlon 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18288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Recap Week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Mental Toughness Mindset (MTM)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Activation and Readiness (PAR)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Emotional &amp; Mental Activation and Readiness (EMAR)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Putting It Altogether (PIA)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28182328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47304"/>
              </p:ext>
            </p:extLst>
          </p:nvPr>
        </p:nvGraphicFramePr>
        <p:xfrm>
          <a:off x="194187" y="3048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32392714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8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Agenda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Introductions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Club Profile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What Does My Profile Mean?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How Can I Use This Profile?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How Can I Get Started?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Wrap-up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20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1981200"/>
            <a:ext cx="2438400" cy="2514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Performance Expectations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2971800" y="2438400"/>
            <a:ext cx="2819400" cy="1905000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PERCEPTION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>
            <a:off x="4381500" y="2438400"/>
            <a:ext cx="23241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4381500" y="4343400"/>
            <a:ext cx="26289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56388" y="1519535"/>
            <a:ext cx="1666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Pos</a:t>
            </a:r>
            <a:r>
              <a:rPr lang="en-US" sz="5400" dirty="0" smtClean="0"/>
              <a:t> +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49698" y="4330207"/>
            <a:ext cx="1670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Neg</a:t>
            </a:r>
            <a:r>
              <a:rPr lang="en-US" sz="5400" dirty="0" smtClean="0"/>
              <a:t> -</a:t>
            </a:r>
            <a:endParaRPr lang="en-US" sz="5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53346"/>
              </p:ext>
            </p:extLst>
          </p:nvPr>
        </p:nvGraphicFramePr>
        <p:xfrm>
          <a:off x="152400" y="342900"/>
          <a:ext cx="2286000" cy="5219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</a:tblGrid>
              <a:tr h="589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 OF SELF-AWARENESS</a:t>
                      </a:r>
                      <a:endParaRPr lang="en-US" sz="1600" dirty="0"/>
                    </a:p>
                  </a:txBody>
                  <a:tcPr anchor="ctr"/>
                </a:tc>
              </a:tr>
              <a:tr h="589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</a:t>
                      </a:r>
                      <a:r>
                        <a:rPr lang="en-US" sz="1600" baseline="0" dirty="0" smtClean="0"/>
                        <a:t> OF CONTROL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589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 OF DESIRE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589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 OF EFFORT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841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 OF PERSISTENCE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841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 OF DIRECTION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5893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DEGREE</a:t>
                      </a:r>
                      <a:r>
                        <a:rPr lang="en-US" sz="1600" baseline="0" dirty="0" smtClean="0"/>
                        <a:t> OF PROCESS ORIENTATION</a:t>
                      </a:r>
                      <a:endParaRPr lang="en-US" sz="1600" dirty="0"/>
                    </a:p>
                  </a:txBody>
                  <a:tcPr anchor="ctr"/>
                </a:tc>
              </a:tr>
              <a:tr h="589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 OF COMMITMENT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2514600" y="3383526"/>
            <a:ext cx="32446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49142887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38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P</a:t>
            </a:r>
            <a:r>
              <a:rPr lang="en-US" dirty="0" smtClean="0"/>
              <a:t>reparing </a:t>
            </a:r>
            <a:r>
              <a:rPr lang="en-US" dirty="0"/>
              <a:t>F</a:t>
            </a:r>
            <a:r>
              <a:rPr lang="en-US" dirty="0" smtClean="0"/>
              <a:t>or?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Triathlon Ireland 2014 Sprint Champs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Alcatraz Triathlon, USA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72030067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96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Goal Setting Backwards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4150907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8782" y="1421896"/>
            <a:ext cx="553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CONSISTENT PERFORMANCE AT ‘A’ EVENTS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4916" y="4935316"/>
            <a:ext cx="334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QUALITY DAILY TRAINING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6367" y="2309336"/>
            <a:ext cx="569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CONSISTENT PERFORMANCES AT ‘B’ EVENTS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3860" y="4068633"/>
            <a:ext cx="450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TOP PERFORMANCE AT ‘C’ EVENTS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6754" y="3242101"/>
            <a:ext cx="6953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ABLE TO COMPETE BY SELF WITH MINIMUM SUPPORT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066800" y="1652728"/>
            <a:ext cx="457200" cy="3744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Mindsets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424894"/>
              </p:ext>
            </p:extLst>
          </p:nvPr>
        </p:nvGraphicFramePr>
        <p:xfrm>
          <a:off x="152400" y="1600200"/>
          <a:ext cx="88392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4038600">
                <a:tc>
                  <a:txBody>
                    <a:bodyPr/>
                    <a:lstStyle/>
                    <a:p>
                      <a:r>
                        <a:rPr lang="en-US" dirty="0" smtClean="0"/>
                        <a:t>FINISHER’S</a:t>
                      </a:r>
                    </a:p>
                    <a:p>
                      <a:r>
                        <a:rPr lang="en-US" dirty="0" smtClean="0"/>
                        <a:t>MINDSET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“I’LL DO WHAT I HAVE TO DO TO FINISH THIS RACE”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NO STANDARD EXPECTATION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PACER’S MINDSET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“I’M GOING FOR A PERSONAL BEST IN THIS RACE</a:t>
                      </a:r>
                      <a:r>
                        <a:rPr lang="en-US" baseline="0" dirty="0" smtClean="0"/>
                        <a:t>”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PERSONAL STANDARD EXPECTATION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RACER’S</a:t>
                      </a:r>
                      <a:r>
                        <a:rPr lang="en-US" baseline="0" dirty="0" smtClean="0"/>
                        <a:t> MINDSET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“TOP 10 FINISH IS MY GOAL FOR THIS RACE”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PERSONAL AND GROUP STANDARD EXPECTATION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COMPETITOR’S MINDSET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“I AM GOING</a:t>
                      </a:r>
                      <a:r>
                        <a:rPr lang="en-US" baseline="0" dirty="0" smtClean="0"/>
                        <a:t> FOR PODIUM  IN MY AGE GROUP”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PERSONAL,</a:t>
                      </a:r>
                    </a:p>
                    <a:p>
                      <a:r>
                        <a:rPr lang="en-US" baseline="0" dirty="0" smtClean="0"/>
                        <a:t>GROUP AND </a:t>
                      </a:r>
                    </a:p>
                    <a:p>
                      <a:r>
                        <a:rPr lang="en-US" baseline="0" dirty="0" smtClean="0"/>
                        <a:t>SITUATION EXPECTATIONS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“OH</a:t>
                      </a:r>
                      <a:r>
                        <a:rPr lang="en-US" baseline="0" dirty="0" smtClean="0"/>
                        <a:t> FECK IT!”</a:t>
                      </a:r>
                    </a:p>
                    <a:p>
                      <a:r>
                        <a:rPr lang="en-US" baseline="0" dirty="0" smtClean="0"/>
                        <a:t>MINDSET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“I’LL DO THE BEST I CAN DO GIVEN WHAT’S HAPPENED”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RELEASED FROM EXPECTATION, STANDARDS AND COMPARISON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53719332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52400" y="4038600"/>
            <a:ext cx="8763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7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Cultivating Mental Toughness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Ask yourself</a:t>
            </a:r>
          </a:p>
          <a:p>
            <a:pPr marL="0" indent="0">
              <a:buNone/>
            </a:pPr>
            <a:r>
              <a:rPr lang="en-US" dirty="0" smtClean="0"/>
              <a:t>Why do I do triathlon? </a:t>
            </a:r>
          </a:p>
          <a:p>
            <a:pPr marL="0" indent="0">
              <a:buNone/>
            </a:pPr>
            <a:r>
              <a:rPr lang="en-US" dirty="0" smtClean="0"/>
              <a:t>What do I mean when I say </a:t>
            </a:r>
            <a:r>
              <a:rPr lang="en-US" i="1" dirty="0" smtClean="0"/>
              <a:t>“I work hard” </a:t>
            </a:r>
          </a:p>
          <a:p>
            <a:pPr marL="0" indent="0">
              <a:buNone/>
            </a:pPr>
            <a:r>
              <a:rPr lang="en-US" i="1" dirty="0" smtClean="0"/>
              <a:t>What is my training goal? Let’s do one!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6465835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25235" y="2224303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17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about your next swim session</a:t>
            </a:r>
          </a:p>
          <a:p>
            <a:pPr marL="0" indent="0">
              <a:buNone/>
            </a:pPr>
            <a:r>
              <a:rPr lang="en-US" dirty="0" smtClean="0"/>
              <a:t>Write down the focus of the session.</a:t>
            </a:r>
          </a:p>
          <a:p>
            <a:pPr marL="0" indent="0">
              <a:buNone/>
            </a:pPr>
            <a:r>
              <a:rPr lang="en-US" dirty="0" smtClean="0"/>
              <a:t>Note down:</a:t>
            </a:r>
          </a:p>
          <a:p>
            <a:pPr marL="514350" indent="-514350">
              <a:buAutoNum type="arabicPeriod"/>
            </a:pPr>
            <a:r>
              <a:rPr lang="en-US" dirty="0"/>
              <a:t>W</a:t>
            </a:r>
            <a:r>
              <a:rPr lang="en-US" dirty="0" smtClean="0"/>
              <a:t>hat you want to accomplish by the end of the session</a:t>
            </a:r>
          </a:p>
          <a:p>
            <a:pPr marL="514350" indent="-514350">
              <a:buAutoNum type="arabicPeriod"/>
            </a:pPr>
            <a:r>
              <a:rPr lang="en-US" dirty="0" smtClean="0"/>
              <a:t>Two ways you can accomplish your goal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91613846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3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about your next swim session</a:t>
            </a:r>
          </a:p>
          <a:p>
            <a:pPr marL="0" indent="0">
              <a:buNone/>
            </a:pPr>
            <a:r>
              <a:rPr lang="en-US" dirty="0" smtClean="0"/>
              <a:t>Write down the focus of the session.</a:t>
            </a:r>
          </a:p>
          <a:p>
            <a:pPr marL="0" indent="0">
              <a:buNone/>
            </a:pPr>
            <a:r>
              <a:rPr lang="en-US" dirty="0" smtClean="0"/>
              <a:t>Note down:</a:t>
            </a:r>
          </a:p>
          <a:p>
            <a:pPr marL="514350" indent="-514350">
              <a:buAutoNum type="arabicPeriod"/>
            </a:pPr>
            <a:r>
              <a:rPr lang="en-US" dirty="0"/>
              <a:t>W</a:t>
            </a:r>
            <a:r>
              <a:rPr lang="en-US" dirty="0" smtClean="0"/>
              <a:t>hat you want to accomplish by the end of the session</a:t>
            </a:r>
          </a:p>
          <a:p>
            <a:pPr marL="514350" indent="-514350">
              <a:buAutoNum type="arabicPeriod"/>
            </a:pPr>
            <a:r>
              <a:rPr lang="en-US" dirty="0" smtClean="0"/>
              <a:t>Two ways you can accomplish your goal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70117438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52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Preparation Routine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68115781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838200" y="3886200"/>
            <a:ext cx="73914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613" y="3352800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 TRAINING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2313" y="3377381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TRAINING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87624" y="33429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SLEEPING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90600" y="38862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3900" y="38862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0" y="3935361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0800" y="3935361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28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1981200"/>
            <a:ext cx="2438400" cy="2514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Performance Expectations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2971800" y="2438400"/>
            <a:ext cx="2819400" cy="1905000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PERCEPTION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>
            <a:off x="4381500" y="2438400"/>
            <a:ext cx="23241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4381500" y="4343400"/>
            <a:ext cx="26289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56388" y="1519535"/>
            <a:ext cx="1666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Pos</a:t>
            </a:r>
            <a:r>
              <a:rPr lang="en-US" sz="5400" dirty="0" smtClean="0"/>
              <a:t> +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49698" y="4330207"/>
            <a:ext cx="1670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Neg</a:t>
            </a:r>
            <a:r>
              <a:rPr lang="en-US" sz="5400" dirty="0" smtClean="0"/>
              <a:t> -</a:t>
            </a:r>
            <a:endParaRPr lang="en-US" sz="5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40009"/>
              </p:ext>
            </p:extLst>
          </p:nvPr>
        </p:nvGraphicFramePr>
        <p:xfrm>
          <a:off x="152400" y="342900"/>
          <a:ext cx="2286000" cy="5219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</a:tblGrid>
              <a:tr h="589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 OF SELF-AWARENESS  </a:t>
                      </a:r>
                      <a:endParaRPr lang="en-US" sz="1600" dirty="0"/>
                    </a:p>
                  </a:txBody>
                  <a:tcPr anchor="ctr">
                    <a:gradFill>
                      <a:gsLst>
                        <a:gs pos="0">
                          <a:srgbClr val="FF0000"/>
                        </a:gs>
                        <a:gs pos="2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  <a:lumMod val="0"/>
                            <a:lumOff val="100000"/>
                            <a:alpha val="69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9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</a:t>
                      </a:r>
                      <a:r>
                        <a:rPr lang="en-US" sz="1600" baseline="0" dirty="0" smtClean="0"/>
                        <a:t> OF CONTROL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 anchor="ctr">
                    <a:gradFill>
                      <a:gsLst>
                        <a:gs pos="0">
                          <a:srgbClr val="FF0000"/>
                        </a:gs>
                        <a:gs pos="2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  <a:lumMod val="0"/>
                            <a:lumOff val="100000"/>
                            <a:alpha val="69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9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 OF DESIRE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>
                    <a:gradFill>
                      <a:gsLst>
                        <a:gs pos="0">
                          <a:srgbClr val="FF0000"/>
                        </a:gs>
                        <a:gs pos="2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  <a:lumMod val="0"/>
                            <a:lumOff val="100000"/>
                            <a:alpha val="69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9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 OF EFFORT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>
                    <a:gradFill>
                      <a:gsLst>
                        <a:gs pos="0">
                          <a:srgbClr val="FF0000"/>
                        </a:gs>
                        <a:gs pos="2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  <a:lumMod val="0"/>
                            <a:lumOff val="100000"/>
                            <a:alpha val="69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41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 OF PERSISTENCE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>
                    <a:gradFill>
                      <a:gsLst>
                        <a:gs pos="0">
                          <a:srgbClr val="FF0000"/>
                        </a:gs>
                        <a:gs pos="2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  <a:lumMod val="0"/>
                            <a:lumOff val="100000"/>
                            <a:alpha val="69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41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 OF DIRECTION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>
                    <a:gradFill>
                      <a:gsLst>
                        <a:gs pos="0">
                          <a:srgbClr val="FF0000"/>
                        </a:gs>
                        <a:gs pos="2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  <a:lumMod val="0"/>
                            <a:lumOff val="100000"/>
                            <a:alpha val="69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93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DEGREE</a:t>
                      </a:r>
                      <a:r>
                        <a:rPr lang="en-US" sz="1600" baseline="0" dirty="0" smtClean="0"/>
                        <a:t> OF PROCESS ORIENTATION</a:t>
                      </a:r>
                      <a:endParaRPr lang="en-US" sz="1600" dirty="0"/>
                    </a:p>
                  </a:txBody>
                  <a:tcPr anchor="ctr">
                    <a:gradFill>
                      <a:gsLst>
                        <a:gs pos="0">
                          <a:srgbClr val="FF0000"/>
                        </a:gs>
                        <a:gs pos="2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  <a:lumMod val="0"/>
                            <a:lumOff val="100000"/>
                            <a:alpha val="69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9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DEGREE OF COMMITMENT</a:t>
                      </a:r>
                      <a:endParaRPr lang="en-US" sz="1600" dirty="0"/>
                    </a:p>
                  </a:txBody>
                  <a:tcPr anchor="ctr">
                    <a:gradFill>
                      <a:gsLst>
                        <a:gs pos="0">
                          <a:srgbClr val="FF0000"/>
                        </a:gs>
                        <a:gs pos="2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  <a:lumMod val="0"/>
                            <a:lumOff val="100000"/>
                            <a:alpha val="69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2514600" y="3383526"/>
            <a:ext cx="32446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190436699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8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Progressive Muscular Relaxation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Self-regulation</a:t>
            </a:r>
          </a:p>
          <a:p>
            <a:r>
              <a:rPr lang="en-US" dirty="0" smtClean="0"/>
              <a:t>Physical control</a:t>
            </a:r>
          </a:p>
          <a:p>
            <a:r>
              <a:rPr lang="en-US" dirty="0" smtClean="0"/>
              <a:t>Physical activation</a:t>
            </a:r>
          </a:p>
          <a:p>
            <a:r>
              <a:rPr lang="en-US" dirty="0" smtClean="0"/>
              <a:t>Maintain sense of readiness</a:t>
            </a:r>
          </a:p>
          <a:p>
            <a:r>
              <a:rPr lang="en-US" dirty="0" smtClean="0"/>
              <a:t>Helps to move from over arousal to controlled state</a:t>
            </a:r>
          </a:p>
          <a:p>
            <a:r>
              <a:rPr lang="en-US" dirty="0" smtClean="0"/>
              <a:t>Pre-training; standing start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Ratio Breathing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Regulates significant exertion</a:t>
            </a:r>
          </a:p>
          <a:p>
            <a:r>
              <a:rPr lang="en-US" dirty="0" smtClean="0"/>
              <a:t>Rapid function</a:t>
            </a:r>
          </a:p>
          <a:p>
            <a:r>
              <a:rPr lang="en-US" dirty="0" smtClean="0"/>
              <a:t>Useful in heightened states</a:t>
            </a:r>
          </a:p>
          <a:p>
            <a:r>
              <a:rPr lang="en-US" dirty="0" smtClean="0"/>
              <a:t>Works well in pauses</a:t>
            </a:r>
          </a:p>
          <a:p>
            <a:r>
              <a:rPr lang="en-US" dirty="0" smtClean="0"/>
              <a:t>Use in real time: many situations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6046324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5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6973"/>
              </p:ext>
            </p:extLst>
          </p:nvPr>
        </p:nvGraphicFramePr>
        <p:xfrm>
          <a:off x="194187" y="304800"/>
          <a:ext cx="8686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43000" y="2743200"/>
            <a:ext cx="77724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EMAR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Focus</a:t>
            </a:r>
            <a:r>
              <a:rPr lang="en-US" dirty="0" smtClean="0"/>
              <a:t> on a swimming skill</a:t>
            </a:r>
          </a:p>
          <a:p>
            <a:pPr marL="0" indent="0">
              <a:buNone/>
            </a:pPr>
            <a:r>
              <a:rPr lang="en-US" dirty="0" smtClean="0"/>
              <a:t>e.g. </a:t>
            </a:r>
            <a:r>
              <a:rPr lang="en-US" dirty="0" smtClean="0">
                <a:hlinkClick r:id="rId2"/>
              </a:rPr>
              <a:t>Sighting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e.g. </a:t>
            </a:r>
            <a:r>
              <a:rPr lang="en-US" dirty="0" smtClean="0">
                <a:hlinkClick r:id="rId3"/>
              </a:rPr>
              <a:t>Breathing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e.g. </a:t>
            </a:r>
            <a:r>
              <a:rPr lang="en-US" dirty="0" smtClean="0">
                <a:hlinkClick r:id="rId4"/>
              </a:rPr>
              <a:t>Drafting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Focus directs attention and energy toward your goal and away from pressure.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42320814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723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PIAT?</a:t>
            </a:r>
            <a:endParaRPr lang="en-US" dirty="0"/>
          </a:p>
        </p:txBody>
      </p:sp>
      <p:pic>
        <p:nvPicPr>
          <p:cNvPr id="5" name="Content Placeholder 4" descr="Screen Shot 2015-06-30 at 9.42.3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r="613"/>
          <a:stretch>
            <a:fillRect/>
          </a:stretch>
        </p:blipFill>
        <p:spPr>
          <a:xfrm>
            <a:off x="1" y="914400"/>
            <a:ext cx="9144000" cy="4903969"/>
          </a:xfrm>
        </p:spPr>
      </p:pic>
      <p:sp>
        <p:nvSpPr>
          <p:cNvPr id="6" name="TextBox 5"/>
          <p:cNvSpPr txBox="1"/>
          <p:nvPr/>
        </p:nvSpPr>
        <p:spPr>
          <a:xfrm>
            <a:off x="6959600" y="5486400"/>
            <a:ext cx="1505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Jones at al. (2007)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833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03977552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31</a:t>
            </a:fld>
            <a:endParaRPr lang="en-US"/>
          </a:p>
        </p:txBody>
      </p:sp>
      <p:sp>
        <p:nvSpPr>
          <p:cNvPr id="9" name="Right Brace 8"/>
          <p:cNvSpPr/>
          <p:nvPr/>
        </p:nvSpPr>
        <p:spPr>
          <a:xfrm rot="16200000">
            <a:off x="723902" y="419099"/>
            <a:ext cx="2286000" cy="327660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1395" y="15126"/>
            <a:ext cx="1831014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TONIGHT’S</a:t>
            </a:r>
          </a:p>
          <a:p>
            <a:pPr algn="ctr"/>
            <a:r>
              <a:rPr lang="en-US" sz="2800" b="1" dirty="0" smtClean="0"/>
              <a:t>FOCUS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28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Leads Improvement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872901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5937932"/>
              </p:ext>
            </p:extLst>
          </p:nvPr>
        </p:nvGraphicFramePr>
        <p:xfrm>
          <a:off x="457200" y="59436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281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Pre-training routine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Training focus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Post training routine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Better bedtime…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Goals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Effort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Readiness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Focus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14325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Sport Psychology Workshop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Discipline: Cycling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Controlling the Drift Maintaining the Power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6400800" cy="1752600"/>
          </a:xfrm>
        </p:spPr>
        <p:txBody>
          <a:bodyPr anchor="ctr">
            <a:normAutofit fontScale="92500"/>
          </a:bodyPr>
          <a:lstStyle/>
          <a:p>
            <a:pPr algn="l"/>
            <a:r>
              <a:rPr lang="en-US" sz="2400" dirty="0" smtClean="0"/>
              <a:t>John Coumbe-Lilley, PhD, CC-AASP</a:t>
            </a:r>
          </a:p>
          <a:p>
            <a:pPr algn="l"/>
            <a:r>
              <a:rPr lang="en-US" sz="2400" dirty="0" smtClean="0"/>
              <a:t>Arin Weidner, Master of Science and Education </a:t>
            </a:r>
            <a:r>
              <a:rPr lang="en-US" sz="2400" dirty="0" err="1" smtClean="0"/>
              <a:t>Cand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err="1" smtClean="0"/>
              <a:t>Maldron</a:t>
            </a:r>
            <a:r>
              <a:rPr lang="en-US" sz="2400" dirty="0" smtClean="0"/>
              <a:t> Hotel, Cardiff Lane, Dublin</a:t>
            </a:r>
          </a:p>
          <a:p>
            <a:pPr algn="l"/>
            <a:r>
              <a:rPr lang="en-US" sz="2400" dirty="0" smtClean="0"/>
              <a:t>Wednesday July 1, 2015</a:t>
            </a:r>
            <a:endParaRPr lang="en-US" sz="2400" dirty="0"/>
          </a:p>
        </p:txBody>
      </p:sp>
      <p:pic>
        <p:nvPicPr>
          <p:cNvPr id="1026" name="Picture 2" descr="Piranha Triathlon 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14168"/>
            <a:ext cx="2333296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Recap Week 1&amp;2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Mental Toughness Mindset (MTM)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Emotional &amp; Mental Activation and Readiness (EMAR)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Putting It Altogether (PIA)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98468600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6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Using:</a:t>
            </a:r>
          </a:p>
          <a:p>
            <a:pPr marL="0" indent="0">
              <a:buNone/>
            </a:pPr>
            <a:r>
              <a:rPr lang="en-US" dirty="0" smtClean="0"/>
              <a:t>Integrated mental toughness strategies</a:t>
            </a:r>
          </a:p>
          <a:p>
            <a:pPr marL="0" indent="0">
              <a:buNone/>
            </a:pPr>
            <a:r>
              <a:rPr lang="en-US" dirty="0" smtClean="0"/>
              <a:t>Visualization strategies</a:t>
            </a:r>
          </a:p>
          <a:p>
            <a:pPr marL="0" indent="0">
              <a:buNone/>
            </a:pPr>
            <a:r>
              <a:rPr lang="en-US" dirty="0" smtClean="0"/>
              <a:t>“Blocking the Drift”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2667416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7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04543"/>
              </p:ext>
            </p:extLst>
          </p:nvPr>
        </p:nvGraphicFramePr>
        <p:xfrm>
          <a:off x="194187" y="3048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444908228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48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Mindsets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962934"/>
              </p:ext>
            </p:extLst>
          </p:nvPr>
        </p:nvGraphicFramePr>
        <p:xfrm>
          <a:off x="152400" y="1600200"/>
          <a:ext cx="88392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4038600">
                <a:tc>
                  <a:txBody>
                    <a:bodyPr/>
                    <a:lstStyle/>
                    <a:p>
                      <a:r>
                        <a:rPr lang="en-US" dirty="0" smtClean="0"/>
                        <a:t>FINISHER’S</a:t>
                      </a:r>
                    </a:p>
                    <a:p>
                      <a:r>
                        <a:rPr lang="en-US" dirty="0" smtClean="0"/>
                        <a:t>MINDSET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“I’LL DO WHAT I HAVE TO DO TO FINISH THIS RACE”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NO STANDARD EXPECTATION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PACER’S MINDSET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“I’M GOING FOR A PERSONAL BEST IN THIS RACE</a:t>
                      </a:r>
                      <a:r>
                        <a:rPr lang="en-US" baseline="0" dirty="0" smtClean="0"/>
                        <a:t>”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PERSONAL STANDARD EXPECTATION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RACER’S</a:t>
                      </a:r>
                      <a:r>
                        <a:rPr lang="en-US" baseline="0" dirty="0" smtClean="0"/>
                        <a:t> MINDSET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“TOP 10 FINISH IS MY GOAL FOR THIS RACE”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PERSONAL AND GROUP STANDARD EXPECTATION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COMPETITOR’S MINDSET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“I AM GOING</a:t>
                      </a:r>
                      <a:r>
                        <a:rPr lang="en-US" baseline="0" dirty="0" smtClean="0"/>
                        <a:t> FOR PODIUM  IN MY AGE GROUP”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PERSONAL,</a:t>
                      </a:r>
                    </a:p>
                    <a:p>
                      <a:r>
                        <a:rPr lang="en-US" baseline="0" dirty="0" smtClean="0"/>
                        <a:t>GROUP AND </a:t>
                      </a:r>
                    </a:p>
                    <a:p>
                      <a:r>
                        <a:rPr lang="en-US" baseline="0" dirty="0" smtClean="0"/>
                        <a:t>SITUATION EXPECTATIONS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“OH</a:t>
                      </a:r>
                      <a:r>
                        <a:rPr lang="en-US" baseline="0" dirty="0" smtClean="0"/>
                        <a:t> FECK IT!”</a:t>
                      </a:r>
                    </a:p>
                    <a:p>
                      <a:r>
                        <a:rPr lang="en-US" baseline="0" dirty="0" smtClean="0"/>
                        <a:t>MINDSET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“I’LL DO THE BEST I CAN DO GIVEN WHAT’S HAPPENED”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RELEASED FROM EXPECTATION, STANDARDS AND COMPARISON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99319259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52400" y="4038600"/>
            <a:ext cx="8763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0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Mental Skills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 – Know why you do what you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Attitude – it’s our choice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a training session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2 ways to achieve your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PARS to control high energy or cool 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EMARS to regulate mind and mood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Concentrate on skill acquisition in swim training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64016431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2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0489"/>
              </p:ext>
            </p:extLst>
          </p:nvPr>
        </p:nvGraphicFramePr>
        <p:xfrm>
          <a:off x="228600" y="304800"/>
          <a:ext cx="8721213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43000" y="2743200"/>
            <a:ext cx="25146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43000" y="884397"/>
            <a:ext cx="27414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Attitude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Pre-training routine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Training focus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Post training routine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Better bedtime…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Goals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Effort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Readiness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Focus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02588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3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 into the bike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50875555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6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T1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901364" cy="3124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90600"/>
            <a:ext cx="339447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49635376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6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 Components of Mental Toughness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858369"/>
              </p:ext>
            </p:extLst>
          </p:nvPr>
        </p:nvGraphicFramePr>
        <p:xfrm>
          <a:off x="457200" y="1066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47717614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49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the drift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30808003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16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Piranha Triathlon Club. Dublin 2015.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72083" y="6400800"/>
            <a:ext cx="2133600" cy="365125"/>
          </a:xfrm>
        </p:spPr>
        <p:txBody>
          <a:bodyPr/>
          <a:lstStyle/>
          <a:p>
            <a:fld id="{D320FDFF-E1A0-461E-92BA-E4A3FBB0E423}" type="slidenum">
              <a:rPr lang="en-US" b="1" smtClean="0">
                <a:solidFill>
                  <a:schemeClr val="tx2">
                    <a:lumMod val="50000"/>
                  </a:schemeClr>
                </a:solidFill>
              </a:rPr>
              <a:t>45</a:t>
            </a:fld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2420584"/>
            <a:ext cx="1981200" cy="213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POWER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48200" y="2392715"/>
            <a:ext cx="2057400" cy="2133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PERCEPTION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78912" y="2420584"/>
            <a:ext cx="2133600" cy="213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POSSIBILITIES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3431" y="2533484"/>
            <a:ext cx="862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(+)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1941" y="3585635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(-)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412512" y="3364481"/>
            <a:ext cx="235688" cy="24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705600" y="3348817"/>
            <a:ext cx="235688" cy="24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914400" y="1600200"/>
            <a:ext cx="91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5716333"/>
            <a:ext cx="91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71600" y="1600200"/>
            <a:ext cx="0" cy="41161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22" y="1600200"/>
            <a:ext cx="13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pace no</a:t>
            </a:r>
          </a:p>
          <a:p>
            <a:r>
              <a:rPr lang="en-US" dirty="0" smtClean="0"/>
              <a:t>bonking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949" y="5071340"/>
            <a:ext cx="1199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bonking</a:t>
            </a:r>
          </a:p>
          <a:p>
            <a:r>
              <a:rPr lang="en-US" dirty="0" smtClean="0"/>
              <a:t>pace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1789017"/>
            <a:ext cx="12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the day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71600" y="5089190"/>
            <a:ext cx="1294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Preparatory</a:t>
            </a:r>
          </a:p>
          <a:p>
            <a:r>
              <a:rPr lang="en-US" dirty="0" smtClean="0"/>
              <a:t>experiences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-562587" y="3638161"/>
            <a:ext cx="28968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Range of Experience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78912" y="152400"/>
            <a:ext cx="6481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“Distance Perception Mediates Effort”</a:t>
            </a:r>
          </a:p>
          <a:p>
            <a:endParaRPr lang="en-US" dirty="0" smtClean="0"/>
          </a:p>
          <a:p>
            <a:r>
              <a:rPr lang="en-US" dirty="0" smtClean="0"/>
              <a:t>Research shows knowledge of specific distance moderates pacing.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96660" y="4815260"/>
            <a:ext cx="62354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 shows belief you have not achieved your goal can push you 1% harder. </a:t>
            </a:r>
            <a:r>
              <a:rPr lang="en-US" sz="2800" b="1" dirty="0" smtClean="0">
                <a:solidFill>
                  <a:srgbClr val="00B050"/>
                </a:solidFill>
              </a:rPr>
              <a:t>Belief is a choice.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751810963"/>
              </p:ext>
            </p:extLst>
          </p:nvPr>
        </p:nvGraphicFramePr>
        <p:xfrm>
          <a:off x="878683" y="599467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41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EMAR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Associative Strategies: Aware and Cueing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23212"/>
              </p:ext>
            </p:extLst>
          </p:nvPr>
        </p:nvGraphicFramePr>
        <p:xfrm>
          <a:off x="914400" y="2514600"/>
          <a:ext cx="7239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3000"/>
                <a:gridCol w="2413000"/>
                <a:gridCol w="2413000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Energy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Intensity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Motivational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Instructional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1260722"/>
              </p:ext>
            </p:extLst>
          </p:nvPr>
        </p:nvGraphicFramePr>
        <p:xfrm>
          <a:off x="685800" y="57912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2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Integrated EMAR Strategies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dirty="0"/>
              <a:t>Associative Strategies in </a:t>
            </a:r>
            <a:r>
              <a:rPr lang="en-US" dirty="0" smtClean="0"/>
              <a:t>Competition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701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Attend to the task and increase speed</a:t>
            </a:r>
          </a:p>
          <a:p>
            <a:pPr marL="0" indent="0">
              <a:buNone/>
            </a:pPr>
            <a:r>
              <a:rPr lang="en-US" dirty="0" smtClean="0"/>
              <a:t>Do a physical systems check</a:t>
            </a:r>
          </a:p>
          <a:p>
            <a:pPr marL="0" indent="0">
              <a:buNone/>
            </a:pPr>
            <a:r>
              <a:rPr lang="en-US" dirty="0" smtClean="0"/>
              <a:t>Focuses mental attention on to the task at hand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Diassociative</a:t>
            </a:r>
            <a:r>
              <a:rPr lang="en-US" dirty="0" smtClean="0"/>
              <a:t> Strategies in Competition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625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Attend away from pain</a:t>
            </a:r>
          </a:p>
          <a:p>
            <a:pPr marL="0" indent="0">
              <a:buNone/>
            </a:pPr>
            <a:r>
              <a:rPr lang="en-US" dirty="0" smtClean="0"/>
              <a:t>Can decrease feelings of fatigue</a:t>
            </a:r>
          </a:p>
          <a:p>
            <a:pPr marL="0" indent="0">
              <a:buNone/>
            </a:pPr>
            <a:r>
              <a:rPr lang="en-US" dirty="0" smtClean="0"/>
              <a:t>Better for newbies and individuals not used to the 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47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5257800"/>
            <a:ext cx="7315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51054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7766" y="51054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43200" y="4796135"/>
            <a:ext cx="392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Continuum shifting as needed</a:t>
            </a:r>
            <a:endParaRPr lang="en-US" sz="2400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016664249"/>
              </p:ext>
            </p:extLst>
          </p:nvPr>
        </p:nvGraphicFramePr>
        <p:xfrm>
          <a:off x="627293" y="57912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0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2315285"/>
              </p:ext>
            </p:extLst>
          </p:nvPr>
        </p:nvGraphicFramePr>
        <p:xfrm>
          <a:off x="627293" y="57912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7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Quick Guide To Visualization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Two Principles</a:t>
            </a:r>
          </a:p>
          <a:p>
            <a:r>
              <a:rPr lang="en-US" dirty="0" smtClean="0"/>
              <a:t>Controllability</a:t>
            </a:r>
          </a:p>
          <a:p>
            <a:r>
              <a:rPr lang="en-US" dirty="0" smtClean="0"/>
              <a:t>Vividness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Focus</a:t>
            </a:r>
          </a:p>
          <a:p>
            <a:r>
              <a:rPr lang="en-US" dirty="0" smtClean="0"/>
              <a:t>Metaphor</a:t>
            </a:r>
          </a:p>
          <a:p>
            <a:r>
              <a:rPr lang="en-US" dirty="0" smtClean="0"/>
              <a:t>Landmark</a:t>
            </a:r>
          </a:p>
          <a:p>
            <a:r>
              <a:rPr lang="en-US" dirty="0" smtClean="0"/>
              <a:t>Personal video</a:t>
            </a:r>
          </a:p>
          <a:p>
            <a:r>
              <a:rPr lang="en-US" dirty="0" smtClean="0"/>
              <a:t>Cue integration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Sensory Tools</a:t>
            </a:r>
          </a:p>
          <a:p>
            <a:r>
              <a:rPr lang="en-US" dirty="0" smtClean="0"/>
              <a:t>Vision – course ahead</a:t>
            </a:r>
          </a:p>
          <a:p>
            <a:r>
              <a:rPr lang="en-US" dirty="0" smtClean="0"/>
              <a:t>Smell – air quality</a:t>
            </a:r>
          </a:p>
          <a:p>
            <a:r>
              <a:rPr lang="en-US" dirty="0" smtClean="0"/>
              <a:t>Taste – sweat/drink</a:t>
            </a:r>
          </a:p>
          <a:p>
            <a:r>
              <a:rPr lang="en-US" dirty="0" smtClean="0"/>
              <a:t>Sound – wheels whirring</a:t>
            </a:r>
          </a:p>
          <a:p>
            <a:r>
              <a:rPr lang="en-US" dirty="0" smtClean="0"/>
              <a:t>Touch – feet, bum, hands, head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Ciub.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77011367"/>
              </p:ext>
            </p:extLst>
          </p:nvPr>
        </p:nvGraphicFramePr>
        <p:xfrm>
          <a:off x="609600" y="59436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4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20575"/>
              </p:ext>
            </p:extLst>
          </p:nvPr>
        </p:nvGraphicFramePr>
        <p:xfrm>
          <a:off x="194187" y="304800"/>
          <a:ext cx="8721213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43000" y="2743200"/>
            <a:ext cx="25146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6206" y="852417"/>
            <a:ext cx="3623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Motivation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153400" cy="1470025"/>
          </a:xfrm>
        </p:spPr>
        <p:txBody>
          <a:bodyPr/>
          <a:lstStyle/>
          <a:p>
            <a:r>
              <a:rPr lang="en-US" b="1" dirty="0" smtClean="0"/>
              <a:t>Visualizing Through Land Marking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3203964"/>
              </p:ext>
            </p:extLst>
          </p:nvPr>
        </p:nvGraphicFramePr>
        <p:xfrm>
          <a:off x="609600" y="59436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4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/>
          <a:lstStyle/>
          <a:p>
            <a:r>
              <a:rPr lang="en-US" b="1" dirty="0" smtClean="0"/>
              <a:t>Chicago ITU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1920273"/>
              </p:ext>
            </p:extLst>
          </p:nvPr>
        </p:nvGraphicFramePr>
        <p:xfrm>
          <a:off x="609600" y="60198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6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Marking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Get the T1, Bike and T2 course map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Note the key features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Identify landmarks; critical moments e.g. turns, narrows, acceleration/deceleration moments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Source still images of landmarks and course surfaces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Build visual library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Concentrate on key details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Watch; detail; recall out loud and check accuracy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Prepare to race between landmarks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9714453"/>
              </p:ext>
            </p:extLst>
          </p:nvPr>
        </p:nvGraphicFramePr>
        <p:xfrm>
          <a:off x="627293" y="57912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images: columbus drive chica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images: columbus drive chica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tzcoaching.com/wp-content/uploads/2014/07/Chicago-ITU-Map-621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43000"/>
            <a:ext cx="879145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70986258"/>
              </p:ext>
            </p:extLst>
          </p:nvPr>
        </p:nvGraphicFramePr>
        <p:xfrm>
          <a:off x="627293" y="57912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830263"/>
          </a:xfrm>
        </p:spPr>
        <p:txBody>
          <a:bodyPr>
            <a:normAutofit/>
          </a:bodyPr>
          <a:lstStyle/>
          <a:p>
            <a:r>
              <a:rPr lang="en-US" b="1" dirty="0" smtClean="0"/>
              <a:t>Course Map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21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mages of buckingham f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48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“Big Landmark”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12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images museum campus chic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96200" cy="48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7851409">
            <a:off x="4406680" y="4022032"/>
            <a:ext cx="4384621" cy="245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19372" y="35814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60337"/>
            <a:ext cx="8229600" cy="8302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Knowing Transition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06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images field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82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676400" y="4724400"/>
            <a:ext cx="3810000" cy="76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676400" y="4572000"/>
            <a:ext cx="3810000" cy="76200"/>
          </a:xfrm>
          <a:prstGeom prst="straightConnector1">
            <a:avLst/>
          </a:prstGeom>
          <a:ln w="3175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160337"/>
            <a:ext cx="8229600" cy="8302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Picturing the Route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88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Dublin City Triathlon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Phoenix Park 2014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https://www.flickr.com/photos/fotod2h/9592254281/in/album-72157635230242726/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60395585"/>
              </p:ext>
            </p:extLst>
          </p:nvPr>
        </p:nvGraphicFramePr>
        <p:xfrm>
          <a:off x="627293" y="57912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25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images: columbus drive chica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images: columbus drive chica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Landmarking</a:t>
            </a:r>
            <a:r>
              <a:rPr lang="en-US" b="1" dirty="0" smtClean="0"/>
              <a:t> Resources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Google Maps</a:t>
            </a:r>
            <a:endParaRPr lang="en-US" dirty="0" smtClean="0"/>
          </a:p>
          <a:p>
            <a:r>
              <a:rPr lang="en-US" dirty="0" smtClean="0"/>
              <a:t>Flickr, Instagram, Triathlon Ireland</a:t>
            </a:r>
          </a:p>
          <a:p>
            <a:pPr marL="0" indent="0">
              <a:buNone/>
            </a:pPr>
            <a:r>
              <a:rPr lang="en-US" b="1" dirty="0" smtClean="0"/>
              <a:t>Self Source</a:t>
            </a:r>
          </a:p>
          <a:p>
            <a:r>
              <a:rPr lang="en-US" dirty="0" smtClean="0"/>
              <a:t>Visit course in person</a:t>
            </a:r>
          </a:p>
          <a:p>
            <a:r>
              <a:rPr lang="en-US" dirty="0" smtClean="0"/>
              <a:t>Walk or bike and take a camera</a:t>
            </a:r>
          </a:p>
          <a:p>
            <a:r>
              <a:rPr lang="en-US" dirty="0" smtClean="0"/>
              <a:t>Shoot intervals with land mark features</a:t>
            </a:r>
          </a:p>
          <a:p>
            <a:r>
              <a:rPr lang="en-US" dirty="0" smtClean="0"/>
              <a:t>Put 10 shots on an automatic 3 second timed PowerPoint (See Phil!)</a:t>
            </a:r>
          </a:p>
          <a:p>
            <a:endParaRPr lang="en-US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2942526"/>
              </p:ext>
            </p:extLst>
          </p:nvPr>
        </p:nvGraphicFramePr>
        <p:xfrm>
          <a:off x="323741" y="59436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54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044"/>
            <a:ext cx="1600200" cy="868362"/>
          </a:xfrm>
        </p:spPr>
        <p:txBody>
          <a:bodyPr/>
          <a:lstStyle/>
          <a:p>
            <a:r>
              <a:rPr lang="en-US" b="1" dirty="0" smtClean="0"/>
              <a:t>PIAT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259422"/>
              </p:ext>
            </p:extLst>
          </p:nvPr>
        </p:nvGraphicFramePr>
        <p:xfrm>
          <a:off x="152400" y="1600200"/>
          <a:ext cx="8839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981200" y="243840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243840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9800" y="2420007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43840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Callout 2 17"/>
          <p:cNvSpPr/>
          <p:nvPr/>
        </p:nvSpPr>
        <p:spPr>
          <a:xfrm>
            <a:off x="7467600" y="323193"/>
            <a:ext cx="1219200" cy="97220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6554"/>
              <a:gd name="adj6" fmla="val -505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Pre-Comp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 rot="5400000">
            <a:off x="3323897" y="-533401"/>
            <a:ext cx="1353206" cy="4038600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02323" y="439964"/>
            <a:ext cx="122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Transitions</a:t>
            </a:r>
            <a:endParaRPr lang="en-US" b="1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98481712"/>
              </p:ext>
            </p:extLst>
          </p:nvPr>
        </p:nvGraphicFramePr>
        <p:xfrm>
          <a:off x="521976" y="5867400"/>
          <a:ext cx="8153400" cy="33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44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677727"/>
              </p:ext>
            </p:extLst>
          </p:nvPr>
        </p:nvGraphicFramePr>
        <p:xfrm>
          <a:off x="194187" y="304800"/>
          <a:ext cx="8721213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43000" y="2743200"/>
            <a:ext cx="25146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852417"/>
            <a:ext cx="1922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Goals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848600" cy="9144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Phases 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of </a:t>
            </a:r>
            <a:r>
              <a:rPr lang="en-US" alt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Mental Skills Themes</a:t>
            </a:r>
            <a:endParaRPr lang="en-US" altLang="en-US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432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4910933"/>
              </p:ext>
            </p:extLst>
          </p:nvPr>
        </p:nvGraphicFramePr>
        <p:xfrm>
          <a:off x="228600" y="1676400"/>
          <a:ext cx="8686800" cy="3511169"/>
        </p:xfrm>
        <a:graphic>
          <a:graphicData uri="http://schemas.openxmlformats.org/drawingml/2006/table">
            <a:tbl>
              <a:tblPr/>
              <a:tblGrid>
                <a:gridCol w="1706336"/>
                <a:gridCol w="1603362"/>
                <a:gridCol w="2002800"/>
                <a:gridCol w="1687151"/>
                <a:gridCol w="1687151"/>
              </a:tblGrid>
              <a:tr h="88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Phase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Phase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Phase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Phase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Competition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3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Self Evaluation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Goal setting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Visualization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Association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Cueing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Self Evaluation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Racing Mindset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Routine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Goal setting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Cueing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Goal setting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Competitive Mindset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Routine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Cueing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Cueing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Routine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Competitive mindset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en-US" dirty="0" smtClean="0">
                <a:solidFill>
                  <a:schemeClr val="tx2">
                    <a:lumMod val="50000"/>
                  </a:schemeClr>
                </a:solidFill>
              </a:rPr>
              <a:t>Piranha Triathlon Club. Dublin 2015.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A7F0-5009-4D8A-9323-54720C4D7A6C}" type="slidenum">
              <a:rPr lang="en-US" altLang="en-US" smtClean="0">
                <a:solidFill>
                  <a:schemeClr val="tx2">
                    <a:lumMod val="50000"/>
                  </a:schemeClr>
                </a:solidFill>
              </a:rPr>
              <a:pPr/>
              <a:t>60</a:t>
            </a:fld>
            <a:endParaRPr lang="en-US" altLang="en-US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14325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Sport Psychology Workshop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Discipline: Run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1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100" b="1" dirty="0" smtClean="0">
                <a:solidFill>
                  <a:schemeClr val="tx2">
                    <a:lumMod val="50000"/>
                  </a:schemeClr>
                </a:solidFill>
              </a:rPr>
              <a:t>Finishing with Energy, Power and Aggression</a:t>
            </a:r>
            <a:endParaRPr lang="en-US" sz="3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6400800" cy="1752600"/>
          </a:xfrm>
        </p:spPr>
        <p:txBody>
          <a:bodyPr anchor="ctr">
            <a:normAutofit fontScale="92500"/>
          </a:bodyPr>
          <a:lstStyle/>
          <a:p>
            <a:pPr algn="l"/>
            <a:r>
              <a:rPr lang="en-US" sz="2400" dirty="0" smtClean="0"/>
              <a:t>John Coumbe-Lilley, PhD, CC-AASP</a:t>
            </a:r>
          </a:p>
          <a:p>
            <a:pPr algn="l"/>
            <a:r>
              <a:rPr lang="en-US" sz="2400" dirty="0" smtClean="0"/>
              <a:t>Arin Weidner, Master of Science and Education </a:t>
            </a:r>
            <a:r>
              <a:rPr lang="en-US" sz="2400" dirty="0" err="1" smtClean="0"/>
              <a:t>Cand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err="1" smtClean="0"/>
              <a:t>Maldron</a:t>
            </a:r>
            <a:r>
              <a:rPr lang="en-US" sz="2400" dirty="0" smtClean="0"/>
              <a:t> Hotel, Cardiff Lane, Dublin</a:t>
            </a:r>
          </a:p>
          <a:p>
            <a:pPr algn="l"/>
            <a:r>
              <a:rPr lang="en-US" sz="2400" dirty="0" smtClean="0"/>
              <a:t>Wednesday July 1, 2015</a:t>
            </a:r>
            <a:endParaRPr lang="en-US" sz="2400" dirty="0"/>
          </a:p>
        </p:txBody>
      </p:sp>
      <p:pic>
        <p:nvPicPr>
          <p:cNvPr id="1026" name="Picture 2" descr="Piranha Triathlon 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14168"/>
            <a:ext cx="2333296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Recap Week 1, 2 &amp; 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Mental Toughness Mindset (MTM)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Emotional &amp; Mental Activation and Readiness (EMAR)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Putting It Altogether (PIA)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5258379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63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653457"/>
              </p:ext>
            </p:extLst>
          </p:nvPr>
        </p:nvGraphicFramePr>
        <p:xfrm>
          <a:off x="194187" y="3048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11193904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38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Range of Mindsets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416529"/>
              </p:ext>
            </p:extLst>
          </p:nvPr>
        </p:nvGraphicFramePr>
        <p:xfrm>
          <a:off x="152400" y="1600200"/>
          <a:ext cx="88392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4038600">
                <a:tc>
                  <a:txBody>
                    <a:bodyPr/>
                    <a:lstStyle/>
                    <a:p>
                      <a:r>
                        <a:rPr lang="en-US" dirty="0" smtClean="0"/>
                        <a:t>FINISHER’S</a:t>
                      </a:r>
                    </a:p>
                    <a:p>
                      <a:r>
                        <a:rPr lang="en-US" dirty="0" smtClean="0"/>
                        <a:t>MINDSET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“I’LL DO WHAT I HAVE TO DO TO FINISH THIS RACE”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NO STANDARD EXPECTATION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PACER’S MINDSET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“I’M GOING FOR A PERSONAL BEST IN THIS RACE</a:t>
                      </a:r>
                      <a:r>
                        <a:rPr lang="en-US" baseline="0" dirty="0" smtClean="0"/>
                        <a:t>”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PERSONAL STANDARD EXPECTATION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RACER’S</a:t>
                      </a:r>
                      <a:r>
                        <a:rPr lang="en-US" baseline="0" dirty="0" smtClean="0"/>
                        <a:t> MINDSET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“TOP 10 FINISH IS MY GOAL FOR THIS RACE”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PERSONAL AND GROUP STANDARD EXPECTATION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COMPETITOR’S MINDSET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“I AM GOING</a:t>
                      </a:r>
                      <a:r>
                        <a:rPr lang="en-US" baseline="0" dirty="0" smtClean="0"/>
                        <a:t> FOR PODIUM  IN MY AGE GROUP”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PERSONAL,</a:t>
                      </a:r>
                    </a:p>
                    <a:p>
                      <a:r>
                        <a:rPr lang="en-US" baseline="0" dirty="0" smtClean="0"/>
                        <a:t>GROUP AND </a:t>
                      </a:r>
                    </a:p>
                    <a:p>
                      <a:r>
                        <a:rPr lang="en-US" baseline="0" dirty="0" smtClean="0"/>
                        <a:t>SITUATION EXPECTATIONS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“OH</a:t>
                      </a:r>
                      <a:r>
                        <a:rPr lang="en-US" baseline="0" dirty="0" smtClean="0"/>
                        <a:t> FECK IT!”</a:t>
                      </a:r>
                    </a:p>
                    <a:p>
                      <a:r>
                        <a:rPr lang="en-US" baseline="0" dirty="0" smtClean="0"/>
                        <a:t>MINDSET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“I’LL DO THE BEST I CAN DO GIVEN WHAT’S HAPPENED”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RELEASED FROM EXPECTATION, STANDARDS AND COMPARISON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64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88200771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52400" y="4038600"/>
            <a:ext cx="8763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3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Integrated Mental Skills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 – Know why you do what you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Attitude – it’s our choice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a training session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2 ways to achieve your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PARS to control high energy or cool 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EMARS to regulate mind and mood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Concentrate on skill acquisition in swim training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65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1651797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7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Pre-training routine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Training focus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Post training routine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Better bedtime…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Goals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Effort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Readiness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600" dirty="0" smtClean="0"/>
              <a:t>Focus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66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0998284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3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Piranha Triathlon Club. Dublin 2015.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72083" y="6400800"/>
            <a:ext cx="2133600" cy="365125"/>
          </a:xfrm>
        </p:spPr>
        <p:txBody>
          <a:bodyPr/>
          <a:lstStyle/>
          <a:p>
            <a:fld id="{D320FDFF-E1A0-461E-92BA-E4A3FBB0E423}" type="slidenum">
              <a:rPr lang="en-US" b="1" smtClean="0">
                <a:solidFill>
                  <a:schemeClr val="tx2">
                    <a:lumMod val="50000"/>
                  </a:schemeClr>
                </a:solidFill>
              </a:rPr>
              <a:t>67</a:t>
            </a:fld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2420584"/>
            <a:ext cx="1981200" cy="213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POWER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48200" y="2392715"/>
            <a:ext cx="2057400" cy="2133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PERCEPTION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78912" y="2420584"/>
            <a:ext cx="2133600" cy="213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POSSIBILITIES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3431" y="2533484"/>
            <a:ext cx="862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(+)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1941" y="3585635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(-)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412512" y="3364481"/>
            <a:ext cx="235688" cy="24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705600" y="3348817"/>
            <a:ext cx="235688" cy="24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914400" y="1600200"/>
            <a:ext cx="91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5716333"/>
            <a:ext cx="91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71600" y="1600200"/>
            <a:ext cx="0" cy="41161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22" y="1600200"/>
            <a:ext cx="13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pace no</a:t>
            </a:r>
          </a:p>
          <a:p>
            <a:r>
              <a:rPr lang="en-US" dirty="0" smtClean="0"/>
              <a:t>bonking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949" y="5071340"/>
            <a:ext cx="1199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bonking</a:t>
            </a:r>
          </a:p>
          <a:p>
            <a:r>
              <a:rPr lang="en-US" dirty="0" smtClean="0"/>
              <a:t>pace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1789017"/>
            <a:ext cx="12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the day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71600" y="5089190"/>
            <a:ext cx="1294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Preparatory</a:t>
            </a:r>
          </a:p>
          <a:p>
            <a:r>
              <a:rPr lang="en-US" dirty="0" smtClean="0"/>
              <a:t>experiences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-562587" y="3638161"/>
            <a:ext cx="28968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Range of Experience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901" y="152400"/>
            <a:ext cx="69847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“Distance Perception Mediates Effort”</a:t>
            </a:r>
          </a:p>
          <a:p>
            <a:endParaRPr lang="en-US" dirty="0" smtClean="0"/>
          </a:p>
          <a:p>
            <a:r>
              <a:rPr lang="en-US" dirty="0" smtClean="0"/>
              <a:t>Research shows knowledge of specific distance moderates pacing.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96660" y="4815260"/>
            <a:ext cx="62354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 shows belief you have not achieved your goal can push you 1% harder. </a:t>
            </a:r>
            <a:r>
              <a:rPr lang="en-US" sz="2800" b="1" dirty="0" smtClean="0">
                <a:solidFill>
                  <a:srgbClr val="00B050"/>
                </a:solidFill>
              </a:rPr>
              <a:t>Belief is a choice.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330208933"/>
              </p:ext>
            </p:extLst>
          </p:nvPr>
        </p:nvGraphicFramePr>
        <p:xfrm>
          <a:off x="878683" y="599467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88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Integrated EMAR Strategies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dirty="0"/>
              <a:t>Associative Strategies in </a:t>
            </a:r>
            <a:r>
              <a:rPr lang="en-US" dirty="0" smtClean="0"/>
              <a:t>Competition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701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Attend to the task and increase speed</a:t>
            </a:r>
          </a:p>
          <a:p>
            <a:pPr marL="0" indent="0">
              <a:buNone/>
            </a:pPr>
            <a:r>
              <a:rPr lang="en-US" dirty="0" smtClean="0"/>
              <a:t>Do a physical systems check</a:t>
            </a:r>
          </a:p>
          <a:p>
            <a:pPr marL="0" indent="0">
              <a:buNone/>
            </a:pPr>
            <a:r>
              <a:rPr lang="en-US" dirty="0" smtClean="0"/>
              <a:t>Focuses mental attention on to the task at hand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Diassociative</a:t>
            </a:r>
            <a:r>
              <a:rPr lang="en-US" dirty="0" smtClean="0"/>
              <a:t> Strategies in Competition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625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Attend away from pain</a:t>
            </a:r>
          </a:p>
          <a:p>
            <a:pPr marL="0" indent="0">
              <a:buNone/>
            </a:pPr>
            <a:r>
              <a:rPr lang="en-US" dirty="0" smtClean="0"/>
              <a:t>Can decrease feelings of fatigue</a:t>
            </a:r>
          </a:p>
          <a:p>
            <a:pPr marL="0" indent="0">
              <a:buNone/>
            </a:pPr>
            <a:r>
              <a:rPr lang="en-US" dirty="0" smtClean="0"/>
              <a:t>Better for newbies and individuals not used to the 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68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5257800"/>
            <a:ext cx="7315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51054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7766" y="51054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43200" y="4796135"/>
            <a:ext cx="392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Continuum shifting as needed</a:t>
            </a:r>
            <a:endParaRPr lang="en-US" sz="2400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508650031"/>
              </p:ext>
            </p:extLst>
          </p:nvPr>
        </p:nvGraphicFramePr>
        <p:xfrm>
          <a:off x="627293" y="57912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83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 Components of Mental Toughness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511754"/>
              </p:ext>
            </p:extLst>
          </p:nvPr>
        </p:nvGraphicFramePr>
        <p:xfrm>
          <a:off x="457200" y="1066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69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89065190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184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06007"/>
              </p:ext>
            </p:extLst>
          </p:nvPr>
        </p:nvGraphicFramePr>
        <p:xfrm>
          <a:off x="152400" y="304800"/>
          <a:ext cx="8721213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43000" y="2743200"/>
            <a:ext cx="25146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40847" y="852417"/>
            <a:ext cx="2318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People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T2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901364" cy="2743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3733800" cy="2743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63235032"/>
              </p:ext>
            </p:extLst>
          </p:nvPr>
        </p:nvGraphicFramePr>
        <p:xfrm>
          <a:off x="457200" y="5867400"/>
          <a:ext cx="8153400" cy="37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15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MENTAL GAME PLAN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72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2523506"/>
            <a:ext cx="8610600" cy="130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39200" y="2384173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2371106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221" y="4648200"/>
            <a:ext cx="80956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Adaptive Reserve</a:t>
            </a:r>
          </a:p>
          <a:p>
            <a:r>
              <a:rPr lang="en-US" b="1" dirty="0" smtClean="0"/>
              <a:t>The degree to which we can accommodate and perform as change inevitably occurs</a:t>
            </a:r>
            <a:endParaRPr lang="en-US" b="1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79460"/>
              </p:ext>
            </p:extLst>
          </p:nvPr>
        </p:nvGraphicFramePr>
        <p:xfrm>
          <a:off x="627293" y="57912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59036" y="2010889"/>
            <a:ext cx="830420" cy="400110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SWIM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53297" y="2010889"/>
            <a:ext cx="439544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T1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2010889"/>
            <a:ext cx="663964" cy="400110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BIKE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87902" y="1992868"/>
            <a:ext cx="439544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T2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37782" y="1996514"/>
            <a:ext cx="663964" cy="400110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RUN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0842" y="2010889"/>
            <a:ext cx="113390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PREPARE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0394" y="1984063"/>
            <a:ext cx="1174937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RECOVER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8830"/>
              </p:ext>
            </p:extLst>
          </p:nvPr>
        </p:nvGraphicFramePr>
        <p:xfrm>
          <a:off x="224935" y="3048000"/>
          <a:ext cx="8610602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086"/>
                <a:gridCol w="1230086"/>
                <a:gridCol w="1230086"/>
                <a:gridCol w="1230086"/>
                <a:gridCol w="1230086"/>
                <a:gridCol w="1230086"/>
                <a:gridCol w="12300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READINESS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Physical</a:t>
                      </a:r>
                    </a:p>
                    <a:p>
                      <a:r>
                        <a:rPr lang="en-US" sz="1200" dirty="0" smtClean="0"/>
                        <a:t>Mental</a:t>
                      </a:r>
                    </a:p>
                    <a:p>
                      <a:r>
                        <a:rPr lang="en-US" sz="1200" dirty="0" smtClean="0"/>
                        <a:t>Technical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PERFORMANCE</a:t>
                      </a:r>
                    </a:p>
                    <a:p>
                      <a:endParaRPr lang="en-US" sz="1200" b="1" dirty="0" smtClean="0"/>
                    </a:p>
                    <a:p>
                      <a:r>
                        <a:rPr lang="en-US" sz="1200" b="0" dirty="0" smtClean="0"/>
                        <a:t>Goal </a:t>
                      </a:r>
                    </a:p>
                    <a:p>
                      <a:r>
                        <a:rPr lang="en-US" sz="1200" b="0" dirty="0" smtClean="0"/>
                        <a:t>Physical Relaxation</a:t>
                      </a:r>
                    </a:p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PERFORMANCE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Goal </a:t>
                      </a:r>
                    </a:p>
                    <a:p>
                      <a:r>
                        <a:rPr lang="en-US" sz="1200" dirty="0" smtClean="0"/>
                        <a:t>Checklist-automaticity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PERFORMANCE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  <a:p>
                      <a:r>
                        <a:rPr lang="en-US" sz="1200" dirty="0" smtClean="0"/>
                        <a:t>Visualization</a:t>
                      </a:r>
                    </a:p>
                    <a:p>
                      <a:r>
                        <a:rPr lang="en-US" sz="1200" dirty="0" smtClean="0"/>
                        <a:t>“</a:t>
                      </a:r>
                      <a:r>
                        <a:rPr lang="en-US" sz="1200" dirty="0" err="1" smtClean="0"/>
                        <a:t>Landmarking</a:t>
                      </a:r>
                      <a:r>
                        <a:rPr lang="en-US" sz="1200" dirty="0" smtClean="0"/>
                        <a:t>”</a:t>
                      </a:r>
                    </a:p>
                    <a:p>
                      <a:r>
                        <a:rPr lang="en-US" sz="1200" dirty="0" smtClean="0"/>
                        <a:t>Cueing</a:t>
                      </a:r>
                      <a:endParaRPr lang="en-US" sz="1200" b="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PERFORMANCE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Goal </a:t>
                      </a:r>
                    </a:p>
                    <a:p>
                      <a:r>
                        <a:rPr lang="en-US" sz="1200" dirty="0" smtClean="0"/>
                        <a:t>Checklist-automaticity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PERFORMANCE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Goal</a:t>
                      </a:r>
                    </a:p>
                    <a:p>
                      <a:r>
                        <a:rPr lang="en-US" sz="1200" dirty="0" smtClean="0"/>
                        <a:t>Self-talk</a:t>
                      </a:r>
                    </a:p>
                    <a:p>
                      <a:r>
                        <a:rPr lang="en-US" sz="1200" dirty="0" smtClean="0"/>
                        <a:t>Energy concentration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SHIFT FOCUS</a:t>
                      </a:r>
                    </a:p>
                    <a:p>
                      <a:endParaRPr lang="en-US" sz="1200" b="1" dirty="0" smtClean="0"/>
                    </a:p>
                    <a:p>
                      <a:r>
                        <a:rPr lang="en-US" sz="1200" b="0" dirty="0" smtClean="0"/>
                        <a:t>Re-evaluation</a:t>
                      </a:r>
                    </a:p>
                    <a:p>
                      <a:r>
                        <a:rPr lang="en-US" sz="1200" b="0" dirty="0" smtClean="0"/>
                        <a:t>Focus</a:t>
                      </a:r>
                      <a:r>
                        <a:rPr lang="en-US" sz="1200" b="0" baseline="0" dirty="0" smtClean="0"/>
                        <a:t> on wellbeing</a:t>
                      </a:r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5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MENTAL GAME PLAN: Goal Setting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73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2523506"/>
            <a:ext cx="8610600" cy="130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39200" y="2384173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2371106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34174316"/>
              </p:ext>
            </p:extLst>
          </p:nvPr>
        </p:nvGraphicFramePr>
        <p:xfrm>
          <a:off x="627293" y="57912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59036" y="2010889"/>
            <a:ext cx="83042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SWIM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53297" y="2010889"/>
            <a:ext cx="43954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T1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2010889"/>
            <a:ext cx="663964" cy="400110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BIKE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87902" y="1992868"/>
            <a:ext cx="439544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T2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37782" y="1996514"/>
            <a:ext cx="663964" cy="400110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RUN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0842" y="2010889"/>
            <a:ext cx="113390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PREPARE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0394" y="1984063"/>
            <a:ext cx="1174937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RECOVER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42244"/>
              </p:ext>
            </p:extLst>
          </p:nvPr>
        </p:nvGraphicFramePr>
        <p:xfrm>
          <a:off x="5065073" y="3048000"/>
          <a:ext cx="369025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086"/>
                <a:gridCol w="1230086"/>
                <a:gridCol w="123008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PERFORMANCE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Goal </a:t>
                      </a:r>
                    </a:p>
                    <a:p>
                      <a:r>
                        <a:rPr lang="en-US" sz="1200" dirty="0" smtClean="0"/>
                        <a:t>Checklist-automaticity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PERFORMANCE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Goal</a:t>
                      </a:r>
                    </a:p>
                    <a:p>
                      <a:r>
                        <a:rPr lang="en-US" sz="1200" dirty="0" smtClean="0"/>
                        <a:t>Self-talk</a:t>
                      </a:r>
                    </a:p>
                    <a:p>
                      <a:r>
                        <a:rPr lang="en-US" sz="1200" dirty="0" smtClean="0"/>
                        <a:t>Energy concentration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SHIFT FOCUS</a:t>
                      </a:r>
                    </a:p>
                    <a:p>
                      <a:endParaRPr lang="en-US" sz="1200" b="1" dirty="0" smtClean="0"/>
                    </a:p>
                    <a:p>
                      <a:r>
                        <a:rPr lang="en-US" sz="1200" b="0" dirty="0" smtClean="0"/>
                        <a:t>Re-evaluation</a:t>
                      </a:r>
                    </a:p>
                    <a:p>
                      <a:r>
                        <a:rPr lang="en-US" sz="1200" b="0" dirty="0" smtClean="0"/>
                        <a:t>Focus</a:t>
                      </a:r>
                      <a:r>
                        <a:rPr lang="en-US" sz="1200" b="0" baseline="0" dirty="0" smtClean="0"/>
                        <a:t> on wellbeing</a:t>
                      </a:r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912" y="3163585"/>
            <a:ext cx="38227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Outcome Goal</a:t>
            </a:r>
            <a:r>
              <a:rPr lang="en-US" dirty="0" smtClean="0"/>
              <a:t>: Top 10 in age group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Performance Goal Run</a:t>
            </a:r>
            <a:r>
              <a:rPr lang="en-US" dirty="0" smtClean="0"/>
              <a:t>: 7:50 mile pace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Process Goal Features</a:t>
            </a:r>
            <a:r>
              <a:rPr lang="en-US" dirty="0" smtClean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Forward lean (posture)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High stride rate (cadence)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Wheel </a:t>
            </a:r>
            <a:r>
              <a:rPr lang="en-US" dirty="0"/>
              <a:t>(</a:t>
            </a:r>
            <a:r>
              <a:rPr lang="en-US" dirty="0" smtClean="0"/>
              <a:t>strike-recovery cycle)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MENTAL GAME PLAN: Goal Setting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74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2523506"/>
            <a:ext cx="8610600" cy="130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39200" y="2384173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2371106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994290368"/>
              </p:ext>
            </p:extLst>
          </p:nvPr>
        </p:nvGraphicFramePr>
        <p:xfrm>
          <a:off x="627293" y="57912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59036" y="2010889"/>
            <a:ext cx="83042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SWIM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53297" y="2010889"/>
            <a:ext cx="43954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T1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2010889"/>
            <a:ext cx="663964" cy="400110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BIKE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87902" y="1992868"/>
            <a:ext cx="439544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T2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37782" y="1996514"/>
            <a:ext cx="663964" cy="400110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RUN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0842" y="2010889"/>
            <a:ext cx="113390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PREPARE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0394" y="1984063"/>
            <a:ext cx="1174937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RECOVER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50775"/>
              </p:ext>
            </p:extLst>
          </p:nvPr>
        </p:nvGraphicFramePr>
        <p:xfrm>
          <a:off x="5065073" y="3048000"/>
          <a:ext cx="369025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086"/>
                <a:gridCol w="1230086"/>
                <a:gridCol w="123008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PERFORMANCE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Goal </a:t>
                      </a:r>
                    </a:p>
                    <a:p>
                      <a:r>
                        <a:rPr lang="en-US" sz="1200" dirty="0" smtClean="0"/>
                        <a:t>Checklist-automaticity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PERFORMANCE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Goal</a:t>
                      </a:r>
                    </a:p>
                    <a:p>
                      <a:r>
                        <a:rPr lang="en-US" sz="1200" dirty="0" smtClean="0"/>
                        <a:t>Self-talk</a:t>
                      </a:r>
                    </a:p>
                    <a:p>
                      <a:r>
                        <a:rPr lang="en-US" sz="1200" dirty="0" smtClean="0"/>
                        <a:t>Energy concentration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SHIFT FOCUS</a:t>
                      </a:r>
                    </a:p>
                    <a:p>
                      <a:endParaRPr lang="en-US" sz="1200" b="1" dirty="0" smtClean="0"/>
                    </a:p>
                    <a:p>
                      <a:r>
                        <a:rPr lang="en-US" sz="1200" b="0" dirty="0" smtClean="0"/>
                        <a:t>Re-evaluation</a:t>
                      </a:r>
                    </a:p>
                    <a:p>
                      <a:r>
                        <a:rPr lang="en-US" sz="1200" b="0" dirty="0" smtClean="0"/>
                        <a:t>Focus</a:t>
                      </a:r>
                      <a:r>
                        <a:rPr lang="en-US" sz="1200" b="0" baseline="0" dirty="0" smtClean="0"/>
                        <a:t> on wellbeing</a:t>
                      </a:r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2688973"/>
            <a:ext cx="4038600" cy="30260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050"/>
              </a:buClr>
              <a:buSzPct val="150000"/>
              <a:buNone/>
            </a:pPr>
            <a:r>
              <a:rPr lang="en-US" sz="2400" b="1" dirty="0" smtClean="0"/>
              <a:t>Checklist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400" dirty="0" smtClean="0"/>
              <a:t>Bike leg exit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400" dirty="0" smtClean="0"/>
              <a:t>T2 Entry-adapt-exit 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400" dirty="0" smtClean="0"/>
              <a:t>Adapt-Run leg entry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400" dirty="0" smtClean="0"/>
              <a:t>Strategic decision-making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400" dirty="0" smtClean="0"/>
              <a:t>Adaptive reserve check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28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Self-Talk and Types of Self-Talk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51800" cy="4318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Self-talk is any statement or thought about self. Appropriate self-talk helps one focus on the present and keeps one’s mind from wandering.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Types of self-talk: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Positive (motivational)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Negative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Instructional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9810747"/>
              </p:ext>
            </p:extLst>
          </p:nvPr>
        </p:nvGraphicFramePr>
        <p:xfrm>
          <a:off x="609600" y="59436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4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Components of Self-Talk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911942"/>
            <a:ext cx="8051800" cy="4318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Categories of positive self-talk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Psych-up (power)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Confidence (I can make it)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Instruction (focus on technique)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Anxiety control (calm down)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6840448"/>
              </p:ext>
            </p:extLst>
          </p:nvPr>
        </p:nvGraphicFramePr>
        <p:xfrm>
          <a:off x="609600" y="56388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26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ea typeface="ＭＳ Ｐゴシック" pitchFamily="34" charset="-128"/>
              </a:rPr>
              <a:t>Components of Self-Talk </a:t>
            </a:r>
            <a:r>
              <a:rPr lang="en-US" altLang="en-US" b="0" i="1" smtClean="0">
                <a:ea typeface="ＭＳ Ｐゴシック" pitchFamily="34" charset="-128"/>
              </a:rPr>
              <a:t>(continued)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Categories of negative self-talk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Worry (I’m wrong again)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Disengagement (I can’t keep going)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Somatic fatigue (I’m tired)</a:t>
            </a:r>
          </a:p>
          <a:p>
            <a:r>
              <a:rPr lang="en-US" altLang="en-US" smtClean="0">
                <a:ea typeface="ＭＳ Ｐゴシック" pitchFamily="34" charset="-128"/>
              </a:rPr>
              <a:t>Neutral self-talk category: Irrelevant thoughts (what will I do later tonight?)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06762856"/>
              </p:ext>
            </p:extLst>
          </p:nvPr>
        </p:nvGraphicFramePr>
        <p:xfrm>
          <a:off x="609600" y="56388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092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altLang="en-US" sz="3600" dirty="0" smtClean="0">
                <a:ea typeface="ＭＳ Ｐゴシック" pitchFamily="34" charset="-128"/>
              </a:rPr>
              <a:t>Six Rules for Creating Effective Self-Talk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51800" cy="40132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ea typeface="ＭＳ Ｐゴシック" pitchFamily="34" charset="-128"/>
              </a:rPr>
              <a:t>Keep phrases short and specific.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Use the first person and present tense.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Construct positive phrases.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Say your phrases with meaning and attention.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Speak kindly to yourself.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Repeat phrases often.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3178124"/>
              </p:ext>
            </p:extLst>
          </p:nvPr>
        </p:nvGraphicFramePr>
        <p:xfrm>
          <a:off x="609600" y="57912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13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en-US" altLang="en-US" b="1" dirty="0"/>
              <a:t>Types of Aggression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2846351" y="1207211"/>
            <a:ext cx="3184525" cy="247691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GB" alt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403196" y="1709379"/>
            <a:ext cx="2128837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dirty="0"/>
              <a:t>Assertive </a:t>
            </a:r>
            <a:r>
              <a:rPr lang="en-US" altLang="en-US" sz="1600" b="1" dirty="0" err="1"/>
              <a:t>behaviour</a:t>
            </a:r>
            <a:endParaRPr lang="en-US" altLang="en-US" sz="1600" b="1" dirty="0"/>
          </a:p>
          <a:p>
            <a:r>
              <a:rPr lang="en-US" altLang="en-US" sz="1600" dirty="0"/>
              <a:t>1. No intent to harm</a:t>
            </a:r>
          </a:p>
          <a:p>
            <a:r>
              <a:rPr lang="en-US" altLang="en-US" sz="1600" dirty="0"/>
              <a:t>2. Legitimate force</a:t>
            </a:r>
          </a:p>
          <a:p>
            <a:r>
              <a:rPr lang="en-US" altLang="en-US" sz="1600" dirty="0"/>
              <a:t>3. </a:t>
            </a:r>
            <a:r>
              <a:rPr lang="en-US" altLang="en-US" sz="1600" u="sng" dirty="0"/>
              <a:t>Unusual effort and </a:t>
            </a:r>
          </a:p>
          <a:p>
            <a:r>
              <a:rPr lang="en-US" altLang="en-US" sz="1600" u="sng" dirty="0"/>
              <a:t>energy expenditure</a:t>
            </a:r>
          </a:p>
          <a:p>
            <a:endParaRPr lang="en-US" altLang="en-US" sz="1600" dirty="0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214012" y="3260510"/>
            <a:ext cx="2663826" cy="23447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GB" altLang="en-US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1219200" y="3255961"/>
            <a:ext cx="2544749" cy="23447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GB" alt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89274" y="3648868"/>
            <a:ext cx="212883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dirty="0"/>
              <a:t>Hostile aggression</a:t>
            </a:r>
          </a:p>
          <a:p>
            <a:r>
              <a:rPr lang="en-US" altLang="en-US" sz="1600" dirty="0"/>
              <a:t>1. Intent to harm</a:t>
            </a:r>
          </a:p>
          <a:p>
            <a:r>
              <a:rPr lang="en-US" altLang="en-US" sz="1600" dirty="0"/>
              <a:t>2. Goal to harm</a:t>
            </a:r>
          </a:p>
          <a:p>
            <a:r>
              <a:rPr lang="en-US" altLang="en-US" sz="1600" dirty="0"/>
              <a:t>3. Unusual effort and </a:t>
            </a:r>
          </a:p>
          <a:p>
            <a:r>
              <a:rPr lang="en-US" altLang="en-US" sz="1600" dirty="0"/>
              <a:t>energy expenditure</a:t>
            </a:r>
          </a:p>
          <a:p>
            <a:endParaRPr lang="en-US" altLang="en-US" sz="1600" dirty="0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711693" y="3684125"/>
            <a:ext cx="1668463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dirty="0"/>
              <a:t>Instrumental</a:t>
            </a:r>
          </a:p>
          <a:p>
            <a:r>
              <a:rPr lang="en-US" altLang="en-US" sz="1600" b="1" dirty="0"/>
              <a:t>aggression</a:t>
            </a:r>
          </a:p>
          <a:p>
            <a:r>
              <a:rPr lang="en-US" altLang="en-US" sz="1600" dirty="0"/>
              <a:t>1. Intent to harm</a:t>
            </a:r>
          </a:p>
          <a:p>
            <a:r>
              <a:rPr lang="en-US" altLang="en-US" sz="1600" dirty="0"/>
              <a:t>2. Goal to win</a:t>
            </a:r>
          </a:p>
          <a:p>
            <a:r>
              <a:rPr lang="en-US" altLang="en-US" sz="1600" dirty="0"/>
              <a:t>3. No anger</a:t>
            </a:r>
          </a:p>
          <a:p>
            <a:endParaRPr lang="en-US" altLang="en-US" sz="1600" dirty="0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705600" y="1013619"/>
            <a:ext cx="235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Source: Silva (1980)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99429589"/>
              </p:ext>
            </p:extLst>
          </p:nvPr>
        </p:nvGraphicFramePr>
        <p:xfrm>
          <a:off x="609600" y="6032397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6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1981200"/>
            <a:ext cx="2438400" cy="2514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Performance Expectations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2971800" y="2438400"/>
            <a:ext cx="2819400" cy="1905000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PERCEPTION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>
            <a:off x="4381500" y="2438400"/>
            <a:ext cx="23241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4381500" y="4343400"/>
            <a:ext cx="26289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56388" y="1519535"/>
            <a:ext cx="1666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Pos</a:t>
            </a:r>
            <a:r>
              <a:rPr lang="en-US" sz="5400" dirty="0" smtClean="0"/>
              <a:t> +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49698" y="4330207"/>
            <a:ext cx="1670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Neg</a:t>
            </a:r>
            <a:r>
              <a:rPr lang="en-US" sz="5400" dirty="0" smtClean="0"/>
              <a:t> -</a:t>
            </a:r>
            <a:endParaRPr lang="en-US" sz="5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9909"/>
              </p:ext>
            </p:extLst>
          </p:nvPr>
        </p:nvGraphicFramePr>
        <p:xfrm>
          <a:off x="152400" y="342900"/>
          <a:ext cx="2286000" cy="6038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</a:tblGrid>
              <a:tr h="701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DEGREE OF SELF-AWARENESS</a:t>
                      </a:r>
                      <a:endParaRPr lang="en-US" dirty="0"/>
                    </a:p>
                  </a:txBody>
                  <a:tcPr anchor="ctr"/>
                </a:tc>
              </a:tr>
              <a:tr h="701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DEGREE</a:t>
                      </a:r>
                      <a:r>
                        <a:rPr lang="en-US" baseline="0" dirty="0" smtClean="0"/>
                        <a:t> OF CONTROL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01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DEGREE OF DESIRE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01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DEGREE OF EFFORT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8861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DEGREE OF PERSISTENCE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8861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DEGREE OF DIRECTION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015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DEGREE</a:t>
                      </a:r>
                      <a:r>
                        <a:rPr lang="en-US" baseline="0" dirty="0" smtClean="0"/>
                        <a:t> OF PROCESS ORIENTATION</a:t>
                      </a:r>
                      <a:endParaRPr lang="en-US" dirty="0"/>
                    </a:p>
                  </a:txBody>
                  <a:tcPr anchor="ctr"/>
                </a:tc>
              </a:tr>
              <a:tr h="701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DEGREE OF COMMITMENT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2514600" y="3383526"/>
            <a:ext cx="32446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MENTAL GAME PLAN: Goal Setting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80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2523506"/>
            <a:ext cx="8610600" cy="130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39200" y="2384173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2371106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686165960"/>
              </p:ext>
            </p:extLst>
          </p:nvPr>
        </p:nvGraphicFramePr>
        <p:xfrm>
          <a:off x="627293" y="57912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0" y="1492337"/>
            <a:ext cx="7467600" cy="76944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RUN</a:t>
            </a:r>
            <a:endParaRPr lang="en-US" sz="4400" b="1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72678"/>
              </p:ext>
            </p:extLst>
          </p:nvPr>
        </p:nvGraphicFramePr>
        <p:xfrm>
          <a:off x="304800" y="3545511"/>
          <a:ext cx="8534400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9220"/>
                <a:gridCol w="1189220"/>
                <a:gridCol w="1538990"/>
                <a:gridCol w="1538990"/>
                <a:gridCol w="1538990"/>
                <a:gridCol w="153899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START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Systems check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Form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Adaptation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“Adopt</a:t>
                      </a:r>
                      <a:r>
                        <a:rPr lang="en-US" sz="1600" b="0" baseline="0" dirty="0" smtClean="0"/>
                        <a:t>ed Mindset”</a:t>
                      </a:r>
                      <a:endParaRPr lang="en-US" sz="1600" b="0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EARLY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Self-talk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“Activate aggression”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EARLY</a:t>
                      </a:r>
                      <a:r>
                        <a:rPr lang="en-US" sz="2000" b="1" baseline="0" dirty="0" smtClean="0"/>
                        <a:t> MIDDLE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Self-talk 2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MIDDLE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Systems check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Form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mtClean="0"/>
                        <a:t>Adaptation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mtClean="0"/>
                        <a:t>Self-talk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mtClean="0"/>
                        <a:t>“Mindset check”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LATE</a:t>
                      </a:r>
                    </a:p>
                    <a:p>
                      <a:r>
                        <a:rPr lang="en-US" sz="2000" b="1" smtClean="0"/>
                        <a:t>MIDDLE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mtClean="0"/>
                        <a:t>Systems check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mtClean="0"/>
                        <a:t>Form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mtClean="0"/>
                        <a:t>Self-talk 4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FINISH</a:t>
                      </a:r>
                    </a:p>
                    <a:p>
                      <a:r>
                        <a:rPr lang="en-US" sz="1600" b="0" dirty="0" smtClean="0"/>
                        <a:t>Automatic</a:t>
                      </a:r>
                      <a:r>
                        <a:rPr lang="en-US" sz="1600" b="0" baseline="0" dirty="0" smtClean="0"/>
                        <a:t> form and function</a:t>
                      </a:r>
                    </a:p>
                    <a:p>
                      <a:r>
                        <a:rPr lang="en-US" sz="1600" b="0" baseline="0" dirty="0" smtClean="0"/>
                        <a:t>Self-talk 5</a:t>
                      </a:r>
                    </a:p>
                    <a:p>
                      <a:r>
                        <a:rPr lang="en-US" sz="1600" b="0" baseline="0" dirty="0" smtClean="0"/>
                        <a:t>“No thinking. Only finishing”</a:t>
                      </a:r>
                      <a:endParaRPr lang="en-US" sz="1600" b="0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2798212"/>
            <a:ext cx="310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SHIFTING ATTENTIONAL FOCUS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36573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118612" y="2536573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Putting It All Together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81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2523506"/>
            <a:ext cx="8610600" cy="130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39200" y="2384173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2371106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579170148"/>
              </p:ext>
            </p:extLst>
          </p:nvPr>
        </p:nvGraphicFramePr>
        <p:xfrm>
          <a:off x="627293" y="5791200"/>
          <a:ext cx="8153400" cy="4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59036" y="2010889"/>
            <a:ext cx="830420" cy="400110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SWIM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53297" y="2010889"/>
            <a:ext cx="439544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T1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2010889"/>
            <a:ext cx="663964" cy="400110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BIKE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87902" y="1992868"/>
            <a:ext cx="439544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T2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37782" y="1996514"/>
            <a:ext cx="663964" cy="400110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RUN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0842" y="2010889"/>
            <a:ext cx="113390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PREPARE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0394" y="1984063"/>
            <a:ext cx="1174937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RECOVER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68289"/>
              </p:ext>
            </p:extLst>
          </p:nvPr>
        </p:nvGraphicFramePr>
        <p:xfrm>
          <a:off x="857792" y="3352800"/>
          <a:ext cx="7380516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086"/>
                <a:gridCol w="1230086"/>
                <a:gridCol w="1230086"/>
                <a:gridCol w="1230086"/>
                <a:gridCol w="1230086"/>
                <a:gridCol w="12300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READINESS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QUALITY DAILY TRAINING</a:t>
                      </a:r>
                    </a:p>
                    <a:p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QUALITY WEEKLY TRAINING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/>
                    </a:p>
                    <a:p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QUALITY</a:t>
                      </a:r>
                      <a:r>
                        <a:rPr lang="en-US" sz="1400" b="0" baseline="0" dirty="0" smtClean="0"/>
                        <a:t> MONTHLY TRAINING</a:t>
                      </a:r>
                      <a:endParaRPr lang="en-US" sz="1400" b="0" dirty="0" smtClean="0"/>
                    </a:p>
                    <a:p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PLANNING</a:t>
                      </a:r>
                    </a:p>
                    <a:p>
                      <a:endParaRPr lang="en-US" sz="1400" b="0" dirty="0" smtClean="0"/>
                    </a:p>
                    <a:p>
                      <a:endParaRPr lang="en-US" sz="1400" b="0" dirty="0" smtClean="0"/>
                    </a:p>
                    <a:p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GOALS</a:t>
                      </a:r>
                    </a:p>
                    <a:p>
                      <a:r>
                        <a:rPr lang="en-US" sz="1400" b="0" dirty="0" smtClean="0"/>
                        <a:t>Outcome</a:t>
                      </a:r>
                    </a:p>
                    <a:p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</a:t>
                      </a:r>
                    </a:p>
                    <a:p>
                      <a:r>
                        <a:rPr lang="en-US" sz="1400" b="0" baseline="0" dirty="0" smtClean="0"/>
                        <a:t>Process</a:t>
                      </a:r>
                      <a:endParaRPr lang="en-US" sz="1400" b="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2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0292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Competition Schedule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82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324665"/>
              </p:ext>
            </p:extLst>
          </p:nvPr>
        </p:nvGraphicFramePr>
        <p:xfrm>
          <a:off x="152400" y="1600200"/>
          <a:ext cx="8839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477933635"/>
              </p:ext>
            </p:extLst>
          </p:nvPr>
        </p:nvGraphicFramePr>
        <p:xfrm>
          <a:off x="521976" y="5867400"/>
          <a:ext cx="8153400" cy="33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362200" y="4038600"/>
            <a:ext cx="1168021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PREPARATION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4038600"/>
            <a:ext cx="11430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PREPARATION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4038600"/>
            <a:ext cx="118963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PREPARATION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3600" y="4038600"/>
            <a:ext cx="10668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PREPARATION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447" y="190500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Race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96102" y="193566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Race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16120" y="194754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Thank you for having us!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contact us 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Arin </a:t>
            </a:r>
            <a:r>
              <a:rPr lang="en-US" dirty="0" err="1" smtClean="0"/>
              <a:t>weidner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arinweidner@gmail.com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John Coumbe-Lilley: </a:t>
            </a:r>
            <a:r>
              <a:rPr lang="en-US" dirty="0" smtClean="0">
                <a:hlinkClick r:id="rId3"/>
              </a:rPr>
              <a:t>jclchicago@yahoo.com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 Tri!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Piranha Triathlon Club. Dublin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09084"/>
              </p:ext>
            </p:extLst>
          </p:nvPr>
        </p:nvGraphicFramePr>
        <p:xfrm>
          <a:off x="152400" y="304800"/>
          <a:ext cx="8721213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267200" y="2743200"/>
            <a:ext cx="20574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95400" y="609600"/>
            <a:ext cx="2716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Self Talk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Piranha Triathlon Club. Dublin 2015.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FDFF-E1A0-461E-92BA-E4A3FBB0E4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3912</Words>
  <Application>Microsoft Office PowerPoint</Application>
  <PresentationFormat>On-screen Show (4:3)</PresentationFormat>
  <Paragraphs>1330</Paragraphs>
  <Slides>83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ＭＳ Ｐゴシック</vt:lpstr>
      <vt:lpstr>Arial</vt:lpstr>
      <vt:lpstr>Calibri</vt:lpstr>
      <vt:lpstr>Times New Roman</vt:lpstr>
      <vt:lpstr>Wingdings</vt:lpstr>
      <vt:lpstr>Office Theme</vt:lpstr>
      <vt:lpstr>Sport Psychology Workshop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Periodization of Mental Skills Themes</vt:lpstr>
      <vt:lpstr>Periodization of Mental Skills Themes</vt:lpstr>
      <vt:lpstr>“Okay John, that’s grand. Now what?”</vt:lpstr>
      <vt:lpstr>Sport Psychology Workshop Discipline: Swimming</vt:lpstr>
      <vt:lpstr>Agenda</vt:lpstr>
      <vt:lpstr>PowerPoint Presentation</vt:lpstr>
      <vt:lpstr>PowerPoint Presentation</vt:lpstr>
      <vt:lpstr>What Are We Preparing For?</vt:lpstr>
      <vt:lpstr>Goal Setting Backwards</vt:lpstr>
      <vt:lpstr>Range of Mindsets</vt:lpstr>
      <vt:lpstr>Cultivating Mental Toughness</vt:lpstr>
      <vt:lpstr>Exercise</vt:lpstr>
      <vt:lpstr>Exercise</vt:lpstr>
      <vt:lpstr>Exercise</vt:lpstr>
      <vt:lpstr>PowerPoint Presentation</vt:lpstr>
      <vt:lpstr>PAR</vt:lpstr>
      <vt:lpstr>EMAR</vt:lpstr>
      <vt:lpstr>PIAT?</vt:lpstr>
      <vt:lpstr>Process Leads Improvement</vt:lpstr>
      <vt:lpstr>Checklist</vt:lpstr>
      <vt:lpstr>Sport Psychology Workshop  Discipline: Cycling  Controlling the Drift Maintaining the Power</vt:lpstr>
      <vt:lpstr>Agenda</vt:lpstr>
      <vt:lpstr>Features</vt:lpstr>
      <vt:lpstr>PowerPoint Presentation</vt:lpstr>
      <vt:lpstr>Range of Mindsets</vt:lpstr>
      <vt:lpstr>Integrated Mental Skills Strategies</vt:lpstr>
      <vt:lpstr>Checklist</vt:lpstr>
      <vt:lpstr>T1 into the bike</vt:lpstr>
      <vt:lpstr>T1 </vt:lpstr>
      <vt:lpstr>4 Components of Mental Toughness</vt:lpstr>
      <vt:lpstr>Blocking the drift</vt:lpstr>
      <vt:lpstr>PowerPoint Presentation</vt:lpstr>
      <vt:lpstr>Integrated EMAR Strategies</vt:lpstr>
      <vt:lpstr>Integrated EMAR Strategies</vt:lpstr>
      <vt:lpstr>visualizing</vt:lpstr>
      <vt:lpstr>Quick Guide To Visualization</vt:lpstr>
      <vt:lpstr>Visualizing Through Land Marking</vt:lpstr>
      <vt:lpstr>Chicago ITU</vt:lpstr>
      <vt:lpstr>Marking Process</vt:lpstr>
      <vt:lpstr>Course Map</vt:lpstr>
      <vt:lpstr>PowerPoint Presentation</vt:lpstr>
      <vt:lpstr>PowerPoint Presentation</vt:lpstr>
      <vt:lpstr>PowerPoint Presentation</vt:lpstr>
      <vt:lpstr>Dublin City Triathlon 2015</vt:lpstr>
      <vt:lpstr>Landmarking Resources</vt:lpstr>
      <vt:lpstr>PIAT</vt:lpstr>
      <vt:lpstr>Phases of Mental Skills Themes</vt:lpstr>
      <vt:lpstr>Sport Psychology Workshop  Discipline: Run  Finishing with Energy, Power and Aggression</vt:lpstr>
      <vt:lpstr>Agenda</vt:lpstr>
      <vt:lpstr>PowerPoint Presentation</vt:lpstr>
      <vt:lpstr>Range of Mindsets</vt:lpstr>
      <vt:lpstr>Integrated Mental Skills Strategies</vt:lpstr>
      <vt:lpstr>Checklist</vt:lpstr>
      <vt:lpstr>PowerPoint Presentation</vt:lpstr>
      <vt:lpstr>Integrated EMAR Strategies</vt:lpstr>
      <vt:lpstr>4 Components of Mental Toughness</vt:lpstr>
      <vt:lpstr>The run</vt:lpstr>
      <vt:lpstr>T2 </vt:lpstr>
      <vt:lpstr>MENTAL GAME PLAN</vt:lpstr>
      <vt:lpstr>MENTAL GAME PLAN: Goal Setting</vt:lpstr>
      <vt:lpstr>MENTAL GAME PLAN: Goal Setting</vt:lpstr>
      <vt:lpstr>Self-Talk and Types of Self-Talk</vt:lpstr>
      <vt:lpstr>Components of Self-Talk</vt:lpstr>
      <vt:lpstr>Components of Self-Talk (continued)</vt:lpstr>
      <vt:lpstr>Six Rules for Creating Effective Self-Talk</vt:lpstr>
      <vt:lpstr>Types of Aggression</vt:lpstr>
      <vt:lpstr>MENTAL GAME PLAN: Goal Setting</vt:lpstr>
      <vt:lpstr>Putting It All Together</vt:lpstr>
      <vt:lpstr>Competition Schedule 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JC-L</dc:creator>
  <cp:lastModifiedBy>Phil Sykes</cp:lastModifiedBy>
  <cp:revision>61</cp:revision>
  <dcterms:created xsi:type="dcterms:W3CDTF">2015-06-23T20:54:29Z</dcterms:created>
  <dcterms:modified xsi:type="dcterms:W3CDTF">2015-07-28T14:05:19Z</dcterms:modified>
</cp:coreProperties>
</file>